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BDEF03-DB70-43DB-AEA2-00D779883438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BB6D7E-68DE-4890-8B1E-8FAED97CF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ΜΑΘΗΜΑΤΑ </a:t>
            </a:r>
            <a:r>
              <a:rPr lang="en-US" b="1" dirty="0" smtClean="0"/>
              <a:t>UNIX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Γ.Ράπτη</a:t>
            </a:r>
            <a:endParaRPr lang="el-GR" dirty="0" smtClean="0"/>
          </a:p>
          <a:p>
            <a:r>
              <a:rPr lang="el-GR" dirty="0" smtClean="0"/>
              <a:t>ΕΜΥ / ΠΕ ΠΛΗΡ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Εισαγωγή στο Λειτουργικό Σύστημα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Unix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72816"/>
            <a:ext cx="8003232" cy="38164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Τι είναι το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UNIX</a:t>
            </a:r>
          </a:p>
          <a:p>
            <a:pPr>
              <a:lnSpc>
                <a:spcPct val="150000"/>
              </a:lnSpc>
            </a:pP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Αρχεία και Διεργασίες</a:t>
            </a:r>
          </a:p>
          <a:p>
            <a:pPr>
              <a:lnSpc>
                <a:spcPct val="150000"/>
              </a:lnSpc>
            </a:pP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Δομή Καταλόγων</a:t>
            </a:r>
          </a:p>
          <a:p>
            <a:pPr>
              <a:lnSpc>
                <a:spcPct val="150000"/>
              </a:lnSpc>
            </a:pP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Ξεκινώντας ένα τερματικό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UNIX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Τυπική Δομή καταλόγων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556792"/>
            <a:ext cx="7306184" cy="41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Αρχεία και Κατάλογοι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219256" cy="4536504"/>
          </a:xfrm>
        </p:spPr>
        <p:txBody>
          <a:bodyPr>
            <a:norm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Εμφάνιση αρχείων και καταλόγων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Δημιουργία καταλόγων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Αλλαγή σε διαφορετικό κατάλογο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Οι κατάλογοι . και ..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Διαδρομές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Περισσότερες πληροφορίες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Αρχεία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3168352"/>
          </a:xfrm>
        </p:spPr>
        <p:txBody>
          <a:bodyPr>
            <a:norm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Αντιγραφή αρχείων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Μεταφορά αρχείων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Διαγραφή αρχείων και καταλόγων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Εμφάνιση περιεχομένου αρχείων</a:t>
            </a:r>
          </a:p>
          <a:p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Δικαιώματα πρόσβασης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4032448"/>
          </a:xfrm>
        </p:spPr>
        <p:txBody>
          <a:bodyPr>
            <a:normAutofit lnSpcReduction="10000"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Ασφάλεια συστήματος αρχείων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Αλλαγή δικαιωμάτων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Διεργασίες και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jobs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Εμφάνιση σταματημένων διεργασιών και διεργασιών παρασκηνίου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Τερματισμός μιας διεργασίας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Μεταβλητές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3024336"/>
          </a:xfrm>
        </p:spPr>
        <p:txBody>
          <a:bodyPr>
            <a:norm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Μεταβλητές του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UNIX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Μεταβλητές περιβάλλοντος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Μεταβλητές κελύφους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Χρήση των μεταβλητών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83</Words>
  <Application>Microsoft Office PowerPoint</Application>
  <PresentationFormat>Προβολή στην οθόνη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Αποκορύφωμα</vt:lpstr>
      <vt:lpstr>ΜΑΘΗΜΑΤΑ UNIX</vt:lpstr>
      <vt:lpstr> Εισαγωγή στο Λειτουργικό Σύστημα Unix </vt:lpstr>
      <vt:lpstr>Τυπική Δομή καταλόγων</vt:lpstr>
      <vt:lpstr> Αρχεία και Κατάλογοι </vt:lpstr>
      <vt:lpstr>Αρχεία</vt:lpstr>
      <vt:lpstr>Δικαιώματα πρόσβασης</vt:lpstr>
      <vt:lpstr>Μεταβλητές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maria</cp:lastModifiedBy>
  <cp:revision>10</cp:revision>
  <dcterms:created xsi:type="dcterms:W3CDTF">2020-11-25T08:47:17Z</dcterms:created>
  <dcterms:modified xsi:type="dcterms:W3CDTF">2020-11-26T11:39:25Z</dcterms:modified>
</cp:coreProperties>
</file>