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99B5AF-0E17-4914-9595-0CCBA349F6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63ED6B5-529E-4D75-AE8D-4D7B1F071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AD7447-363D-4485-A497-C9524CB21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58DD42-B740-4B13-AE25-E6C26A07B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CDB3A0-B18F-4CED-8D1B-8082B66E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4982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AD1588-ABA7-422D-AB19-8A2944DB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15F672B-7819-43BD-ACAC-FFB5743C7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3C2E098-D94F-492E-9C25-09D10A27F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93A247-F2BF-450F-937F-1C433A5FB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2B7A5B1-839B-41B7-A3F0-F8D616B07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3278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ADD15C7-14D3-462F-9D17-9F71C972C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0EFB177-BE20-4AC3-AF44-341E42CB1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F1CAD43-E03F-4FC9-81F2-E7C7E3745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D013D27-7265-422B-9CA6-33D7D876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04000E-E029-4A89-931F-83AADDA78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490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984778-FA6B-444F-ADE9-45EB1FFED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5B7132-E65F-4569-96ED-D83198E98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65DEC6-2A26-41EB-BD94-C53137E3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C2FE1A7-B102-4EC7-BF8B-D7DFFEB89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0458334-ACE2-4513-92D5-459C0D6CE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478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2C5323D-2373-4BB5-8473-E4BE242BD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7AF3D87-DCBB-43DC-8A64-50BD11AE3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3EF0E9E-7043-478D-A323-278297912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10AEA27-5E4D-4EBD-ADA4-F53F9551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D6C431-E553-4900-994D-17656F32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959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30731B-2EF2-4040-827C-61D1C17EA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360358-BE93-4696-B05E-F76C14C5C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F8EB5C0-2DCE-43D0-A1E4-06C40D453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E125228-C39F-469F-B869-A25413D2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4E9D764-CA22-428E-B4EC-229936DF3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2988389-0C52-4431-BDFE-1B4349415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298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069181-5A0C-494C-8B3A-A41D48F01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B547EA6-8412-458A-8D76-0365172F5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C4482FD-293D-4605-BEBB-7A9565D0B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268A84F-D266-4B73-AE2C-2073109965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3418F54-6771-4348-8FEC-B1F6D476D9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B2A9790-A667-4E20-A44F-E9C274A6D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79BD4A5-DE7D-4F83-B31D-0321BAF65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0B820C7-C7B8-4855-A34D-0CFD6AA2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375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8247BF-B410-4872-AC7E-15F7569F6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8CBF67C-22B4-4A40-9694-F149E0B0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9688591-9156-4757-A4E2-416A041EE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12B0DD3-627B-46F9-B9CF-AA5B0E20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754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59A44F2-0D08-408F-8236-D7AE6C88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946896C-332A-421F-9E44-F191FFE4F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3930F14-25D0-4266-954D-B084A3D0D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2827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0291EA-A574-45EC-BED3-DA77E52D1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9B6E43-9842-4844-ACD6-F744EF141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7F6FA0B-8153-4B5C-9D7D-39DE143D7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2192044-C688-443A-B452-FC9B9AA70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78B033E-423D-4948-89C8-3CEABD101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F3459B0-1311-40E8-9E2B-63A7A2BF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593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2E1820-6B85-4559-9ADC-A412676B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45C1362-3444-4131-BB27-615CB33C6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93A15235-68EC-4ED4-A4E6-B33E7FB07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43B9102-E25E-485C-A7F9-8C631FF7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42EBE99-7312-41A6-B853-FDC5D1C5E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329AB86-1A20-4D65-88FA-77EBC35BA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012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E30579D-3141-43DB-987A-FBCC62DE9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94EA54-E52A-421E-B5C6-17351E2B2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B8F09AF-1E39-461F-9D4A-D1D6817D1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6D9CF-2294-4BEF-9DF0-D1039A24D218}" type="datetimeFigureOut">
              <a:rPr lang="el-GR" smtClean="0"/>
              <a:t>24/6/2021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F7AD17C-8C45-44FE-ACB9-3307264CA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58B8C8A-E539-4C03-A7CF-2D94C4A550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0A92B-64E1-4D70-8E6B-773535E880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8816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DD3E92-AFDF-4F34-A614-D6228C6A1A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Υπηρεσίες Διαδικτύου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E72D7AF-0D6F-404B-BBDF-AF1BCD9D0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6438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</Words>
  <Application>Microsoft Office PowerPoint</Application>
  <PresentationFormat>Ευρεία οθόνη</PresentationFormat>
  <Paragraphs>1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Υπηρεσίες Διαδικτύου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Χειρισμός Η/Υ και Διαχείριση Αρχείων</dc:title>
  <dc:creator>Ανδρέας Παντελούς</dc:creator>
  <cp:lastModifiedBy>Ανδρέας Παντελούς</cp:lastModifiedBy>
  <cp:revision>4</cp:revision>
  <dcterms:created xsi:type="dcterms:W3CDTF">2021-06-24T15:21:54Z</dcterms:created>
  <dcterms:modified xsi:type="dcterms:W3CDTF">2021-06-24T16:57:29Z</dcterms:modified>
</cp:coreProperties>
</file>