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66" r:id="rId2"/>
    <p:sldId id="850" r:id="rId3"/>
    <p:sldId id="280" r:id="rId4"/>
    <p:sldId id="279" r:id="rId5"/>
    <p:sldId id="278" r:id="rId6"/>
    <p:sldId id="281" r:id="rId7"/>
    <p:sldId id="282" r:id="rId8"/>
    <p:sldId id="283" r:id="rId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S6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Working groups declaration and subject selection - discussion of examples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1CE6F625-6B9F-4F0C-A177-F47E854A0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81" y="217048"/>
            <a:ext cx="6127899" cy="1027113"/>
          </a:xfrm>
        </p:spPr>
        <p:txBody>
          <a:bodyPr/>
          <a:lstStyle/>
          <a:p>
            <a:r>
              <a:rPr lang="en-US" altLang="el-GR" sz="3600" dirty="0"/>
              <a:t>Creating Working groups </a:t>
            </a:r>
            <a:br>
              <a:rPr lang="en-US" altLang="el-GR" sz="3600" dirty="0"/>
            </a:br>
            <a:r>
              <a:rPr lang="en-US" altLang="el-GR" sz="3600" dirty="0"/>
              <a:t>Areas for further elaboration</a:t>
            </a:r>
            <a:endParaRPr lang="el-GR" altLang="el-GR" sz="3600" dirty="0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48DB8CE3-68EF-4AA0-B693-41DED1AA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557338"/>
            <a:ext cx="7488237" cy="4310062"/>
          </a:xfrm>
        </p:spPr>
        <p:txBody>
          <a:bodyPr/>
          <a:lstStyle/>
          <a:p>
            <a:endParaRPr lang="el-GR" altLang="el-GR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71116AF2-D1E0-43AD-987F-5564F2C83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378108"/>
              </p:ext>
            </p:extLst>
          </p:nvPr>
        </p:nvGraphicFramePr>
        <p:xfrm>
          <a:off x="827285" y="1384776"/>
          <a:ext cx="7777163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5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Areas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Digital Signatures for Business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Public Procurement, Public contracts – Suppliers Registry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Social Security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Logistics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Citizen Related Service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e-Education, e-learning services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Public Spending  - Auditing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Tax related Services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Health Care Services 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Base Registries  Related Services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36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S6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122</TotalTime>
  <Words>328</Words>
  <Application>Microsoft Office PowerPoint</Application>
  <PresentationFormat>Προβολή στην οθόνη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S6</vt:lpstr>
      <vt:lpstr>Creating Working groups  Areas for further elaboration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46</cp:revision>
  <dcterms:created xsi:type="dcterms:W3CDTF">2018-05-07T07:21:56Z</dcterms:created>
  <dcterms:modified xsi:type="dcterms:W3CDTF">2018-06-10T06:03:17Z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