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340-54F2-4AC8-92A2-E2189CAA1D46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8DDC-6327-4E61-A1AF-489E3163B7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340-54F2-4AC8-92A2-E2189CAA1D46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8DDC-6327-4E61-A1AF-489E3163B7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340-54F2-4AC8-92A2-E2189CAA1D46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8DDC-6327-4E61-A1AF-489E3163B7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340-54F2-4AC8-92A2-E2189CAA1D46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8DDC-6327-4E61-A1AF-489E3163B7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340-54F2-4AC8-92A2-E2189CAA1D46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8DDC-6327-4E61-A1AF-489E3163B7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340-54F2-4AC8-92A2-E2189CAA1D46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8DDC-6327-4E61-A1AF-489E3163B7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340-54F2-4AC8-92A2-E2189CAA1D46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8DDC-6327-4E61-A1AF-489E3163B7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340-54F2-4AC8-92A2-E2189CAA1D46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8DDC-6327-4E61-A1AF-489E3163B7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340-54F2-4AC8-92A2-E2189CAA1D46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8DDC-6327-4E61-A1AF-489E3163B7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340-54F2-4AC8-92A2-E2189CAA1D46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F8DDC-6327-4E61-A1AF-489E3163B7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340-54F2-4AC8-92A2-E2189CAA1D46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E8F8DDC-6327-4E61-A1AF-489E3163B7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C15340-54F2-4AC8-92A2-E2189CAA1D46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8F8DDC-6327-4E61-A1AF-489E3163B77B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Fujitsu\Downloads\&#922;&#969;&#957;&#963;&#964;&#945;&#957;&#964;&#943;&#957;&#959;&#962;%20&#925;&#945;&#954;&#972;&#960;&#959;&#965;&#955;&#959;&#962;-%20Tips%20&#947;&#953;&#945;%20&#950;&#941;&#963;&#964;&#945;&#956;&#945;%20&#960;&#961;&#953;&#957;%20&#964;&#959;%20&#964;&#961;&#941;&#958;&#953;&#956;&#959;.mp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Fujitsu\Downloads\videoplayback.mp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Fujitsu\Downloads\&#922;&#969;&#957;&#963;&#964;&#945;&#957;&#964;&#943;&#957;&#959;&#962;+&#925;&#945;&#954;&#972;&#960;&#959;&#965;&#955;&#959;&#962;-+Tips+&#947;&#953;&#945;+&#945;&#960;&#959;&#952;&#949;&#961;&#945;&#960;&#949;&#943;&#945;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85720" y="1714488"/>
            <a:ext cx="8715404" cy="2643206"/>
          </a:xfrm>
        </p:spPr>
        <p:txBody>
          <a:bodyPr>
            <a:noAutofit/>
          </a:bodyPr>
          <a:lstStyle/>
          <a:p>
            <a:r>
              <a:rPr lang="el-GR" sz="3200" dirty="0" smtClean="0"/>
              <a:t>ΑΠΟΣΤΟΛΟΣ ΔΑΛΑΚΟΥΡΑΣ</a:t>
            </a:r>
            <a:br>
              <a:rPr lang="el-GR" sz="3200" dirty="0" smtClean="0"/>
            </a:br>
            <a:r>
              <a:rPr lang="el-GR" sz="3200" dirty="0" smtClean="0"/>
              <a:t>ΚΑΘΗΓΗΤΗΣ ΦΥΣΙΚΗΣ ΑΓΩΓΗΣ</a:t>
            </a:r>
            <a:br>
              <a:rPr lang="el-GR" sz="3200" dirty="0" smtClean="0"/>
            </a:br>
            <a:r>
              <a:rPr lang="el-GR" sz="3200" dirty="0" smtClean="0"/>
              <a:t>ΟΜΟΣΠΟΝΔΙΑΚΟΣ ΠΡΟΠΟΝΗΤΗΣ ΚΑΛΑΘΟΣΦΑΙΡΙΣΗΣ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ΣΚΟΠΟΙ ΤΗΣ ΦΥΣΙΚΗΣ ΑΓΩΓΗΣ ΕΊΝΑΙ…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000" u="sng" dirty="0" smtClean="0"/>
              <a:t>ΚΙΝΗΤΙΚΟΣ</a:t>
            </a:r>
            <a:r>
              <a:rPr lang="en-US" sz="2000" dirty="0" smtClean="0"/>
              <a:t>:</a:t>
            </a:r>
            <a:r>
              <a:rPr lang="el-GR" sz="2000" dirty="0" smtClean="0"/>
              <a:t> ΑΝΑΦΕΡΕΤΑΙ ΣΤΗΝ ΠΡΟΑΓΩΓΗ ΣΩΜΑΤΙΚΩΝ ΙΚΑΝΟΤΗΤΩΝ (ΔΥΝΑΜΗΣ,ΑΝΤΟΧΗΣ,ΤΑΧΥΤΗΤΑΣ,ΕΠΙΔΕΞΙΟΤΗΤΑΣ)</a:t>
            </a:r>
          </a:p>
          <a:p>
            <a:r>
              <a:rPr lang="el-GR" sz="2000" u="sng" dirty="0" smtClean="0"/>
              <a:t>ΒΙΟΛΟΓΙΚΟΣ</a:t>
            </a:r>
            <a:r>
              <a:rPr lang="en-US" sz="2000" dirty="0" smtClean="0"/>
              <a:t>:</a:t>
            </a:r>
            <a:r>
              <a:rPr lang="el-GR" sz="2000" dirty="0" smtClean="0"/>
              <a:t> ΑΝΑΦΕΡΕΤΑΙ ΣΤΗΝ ΑΝΑΠΤΥΞΗ ΤΗΣ ΚΙΝΗΤΙΚΗΣ ΣΥΜΠΕΡΙΦΟΡΑΣ ΜΕΣΩ ΤΗΣ ΕΚΜΑΘΗΣΗΣ ΤΗΣ ΤΕΧΝΙΚΗΣ ΔΙΑΦΟΡΩΝ ΑΘΛΗΜΑΤΩΝ</a:t>
            </a:r>
          </a:p>
          <a:p>
            <a:r>
              <a:rPr lang="el-GR" sz="2000" u="sng" dirty="0" smtClean="0"/>
              <a:t>ΚΟΙΝΩΝΙΚΟΣ</a:t>
            </a:r>
            <a:r>
              <a:rPr lang="el-GR" sz="2000" dirty="0" smtClean="0"/>
              <a:t> – </a:t>
            </a:r>
            <a:r>
              <a:rPr lang="el-GR" sz="2000" u="sng" dirty="0" smtClean="0"/>
              <a:t>ΗΘΙΚΟΣ</a:t>
            </a:r>
            <a:r>
              <a:rPr lang="en-US" sz="2000" dirty="0" smtClean="0"/>
              <a:t>:</a:t>
            </a:r>
            <a:r>
              <a:rPr lang="el-GR" sz="2000" dirty="0" smtClean="0"/>
              <a:t> ΑΝΑΦΕΡΕΤΑΙ ΣΤΗΝ ΚΑΛΛΙΕΡΓΕΙΑ ΑΡΕΤΩΝ,ΌΠΩΣ ΘΕΛΗΣΗ,ΥΠΟΜΟΝΗ,ΕΠΙΜΟΝΗ,ΟΜΑΔΙΚΟ ΠΝΕΥΜΑ,ΣΥΝΕΡΓΑΣΙΑ,ΑΛΛΗΛΕΓΓΥΗ Κ.Α..</a:t>
            </a:r>
          </a:p>
          <a:p>
            <a:r>
              <a:rPr lang="el-GR" sz="2000" u="sng" dirty="0" smtClean="0"/>
              <a:t>ΠΝΕΥΜΑΤΙΚΟΣ</a:t>
            </a:r>
            <a:r>
              <a:rPr lang="en-US" sz="2000" dirty="0" smtClean="0"/>
              <a:t>:</a:t>
            </a:r>
            <a:r>
              <a:rPr lang="el-GR" sz="2000" dirty="0" smtClean="0"/>
              <a:t> ΑΝΑΦΕΡΕΤΑΙ ΣΤΙΣ ΓΝΩΣΕΙΣ ΠΟΥ ΠΡΕΠΕΙ ΝΑ ΑΠΟΚΤΗΣΟΥΝ ΟΙ ΜΑΘΗΤΕΣ, ΌΠΩΣ ΚΑΝΟΝΙΣΜΟΙ,ΓΝΩΣΕΙΣ ΠΡΟΠΟΝΗΤΙΚΗΣ ΚΑΙ ΥΓΙΕΙΝΗΣ,ΛΑΟΓΡΑΦΙΚΑ ΣΤΟΙΧΕΙΑ Κ.Α…</a:t>
            </a:r>
          </a:p>
          <a:p>
            <a:r>
              <a:rPr lang="el-GR" sz="2000" u="sng" dirty="0" smtClean="0"/>
              <a:t>ΒΙΩΜΑΤΙΚΟΣ</a:t>
            </a:r>
            <a:r>
              <a:rPr lang="en-US" sz="2000" dirty="0" smtClean="0"/>
              <a:t>:</a:t>
            </a:r>
            <a:r>
              <a:rPr lang="el-GR" sz="2000" dirty="0" smtClean="0"/>
              <a:t> ΑΝΑΦΕΡΕΤΑΙ ΣΤΗΝ ΕΝΑΣΧΟΛΗΣΗ ΜΕ ΤΑ ΑΘΛΗΜΑΤΑ ΚΑΙ ΤΗΝ ΑΣΚΗΣΗ ΣΤΟΝ ΕΛΕΥΘΕΡΟ ΧΡΟΝΟ, ΣΤΗ ΔΙΑ ΒΙΟΥ ΜΑΘΗΣΗ.</a:t>
            </a:r>
          </a:p>
          <a:p>
            <a:pPr>
              <a:buNone/>
            </a:pP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el-GR" dirty="0" smtClean="0"/>
              <a:t> ΠΡΟΘΕΡΜΑΝΣΗ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70916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ΠΡΟΘΕΡΜΑΝΣΗ ΛΟΙΠΟΝ Η ΚΟΙΝΩΣ ΤΟ ΖΕΣΤΑΜΑ, ΕΊΝΑΙ Η ΑΠΑΡΑΙΤΗΤΗ ΠΡΟΟΔΕΥΤΙΚΗ ΣΩΜΑΤΙΚΗ ΚΑΙ ΨΥΧΟΛΟΓΙΚΗ ΠΡΟΕΤΟΙΜΑΣΙΑ, ΜΕΣΩ ΠΡΟΠΑΡΑΣΚΕΥΑΣΤΙΚΩΝ ΚΙΝΗΣΕΩΝ Η ΑΣΚΗΣΕΩΝ ΠΡΙΝ ΤΟ ΚΥΡΙΩΣ ΠΡΟΓΡΑΜΜΑ ΠΡΟΠΟΝΗΣΗΣ</a:t>
            </a:r>
            <a:endParaRPr lang="el-GR" sz="2400" dirty="0"/>
          </a:p>
        </p:txBody>
      </p:sp>
      <p:pic>
        <p:nvPicPr>
          <p:cNvPr id="4" name="Κωνσταντίνος Νακόπουλος- Tips για ζέσταμα πριν το τρέξιμο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57422" y="3429000"/>
            <a:ext cx="4357718" cy="32682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/>
              <a:t>ΚΑΛΛΙΣΘΕΝΙΚΗ</a:t>
            </a:r>
            <a:r>
              <a:rPr lang="el-GR" dirty="0" smtClean="0"/>
              <a:t> </a:t>
            </a:r>
            <a:r>
              <a:rPr lang="el-GR" sz="4000" dirty="0" smtClean="0"/>
              <a:t>ΓΥΜΝΑΣΤΙΚΗ</a:t>
            </a:r>
            <a:endParaRPr lang="el-GR" sz="4000" dirty="0"/>
          </a:p>
        </p:txBody>
      </p:sp>
      <p:pic>
        <p:nvPicPr>
          <p:cNvPr id="4" name="videoplayback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00034" y="1980782"/>
            <a:ext cx="6196041" cy="46470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/>
              <a:t>ΑΠΟΘΕΡΑΠΕΙΑ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ΑΠΟΘΕΡΑΠΕΙΑ ΛΟΙΠΟΝ Η ΚΟΙΝΩΣ ΤΟ ΧΑΛΑΡΩΜΑ , ΕΊΝΑΙ ΑΠΑΡΑΙΤΗΤΗ ΠΡΟΟΔΕΥΤΙΚΗ ΣΩΜΑΤΙΚΗ ΚΑΙ ΨΥΧΟΛΟΓΙΚΗ ΕΠΑΝΑΦΟΡΑ, ΜΕΣΩ ΗΠΙΩΝ ΚΙΝΗΣΕΩΝ-ΜΕΤΑΚΙΝΗΣΕΩΝ ΚΑΙ ΔΙΑΤΑΤΙΚΩΝ ΑΣΚΗΣΕΩΝ ΜΕΤΑ ΤΟ ΤΕΛΟΣ ΤΗΣ ΚΥΡΙΩΣ ΠΡΟΠΟΝΗΣΗΣ.</a:t>
            </a:r>
            <a:endParaRPr lang="el-GR" sz="2000" dirty="0"/>
          </a:p>
        </p:txBody>
      </p:sp>
      <p:pic>
        <p:nvPicPr>
          <p:cNvPr id="4" name="Κωνσταντίνος+Νακόπουλος-+Tips+για+αποθεραπεία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57224" y="3643314"/>
            <a:ext cx="4214842" cy="3161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ΕΝΤΥΠΟ ΙΑΤΡΙΚΟΥ ΔΕΛΤΙΟΥ </a:t>
            </a:r>
            <a:br>
              <a:rPr lang="el-GR" sz="3200" dirty="0" smtClean="0"/>
            </a:br>
            <a:r>
              <a:rPr lang="el-GR" sz="3200" dirty="0" smtClean="0"/>
              <a:t>ΚΑΙ ΟΜΟΣΠΟΝΔΙΑΚΗ ΚΑΡΤΕΛΑ ΑΘΛΗΤΗ</a:t>
            </a:r>
            <a:endParaRPr lang="el-GR" sz="3200" dirty="0"/>
          </a:p>
        </p:txBody>
      </p:sp>
      <p:pic>
        <p:nvPicPr>
          <p:cNvPr id="1026" name="Picture 2" descr="C:\Users\Fujitsu\OneDrive\Υπολογιστής\2020-ce99cea3cea4ce9fcea1ce99ce9ace9f-ce93ce99ce91-ce9ace9fce92ce99ce9dcea4-ce91cea0ce9f-ce93ce93ce91-ce92ce95ce92ce91ce99cea9cea3ce97-ce93ce99ce91cea4cea1ce9fcea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928802"/>
            <a:ext cx="3092601" cy="4389437"/>
          </a:xfrm>
          <a:prstGeom prst="rect">
            <a:avLst/>
          </a:prstGeom>
          <a:noFill/>
        </p:spPr>
      </p:pic>
      <p:pic>
        <p:nvPicPr>
          <p:cNvPr id="1028" name="Picture 4" descr="C:\Users\Fujitsu\OneDrive\Υπολογιστής\2018-cebaceb1cf81cf84ceb1-cf85ceb3ceb5ceb9ceb1cf83-ceb1ceb8cebbceb7cf84ceb7-ceb5cebdcf84cf85cf80cebf-ceb1cf80cebf-cebfcebccebfcf83cf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2428868"/>
            <a:ext cx="5072098" cy="35856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ujitsu\OneDrive\Υπολογιστής\18ffych4t5uy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642918"/>
            <a:ext cx="6072230" cy="607223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869642" y="3244334"/>
            <a:ext cx="3404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https://youtu.be/L8mZoKEO3PI</a:t>
            </a:r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126</TotalTime>
  <Words>150</Words>
  <Application>Microsoft Office PowerPoint</Application>
  <PresentationFormat>Προβολή στην οθόνη (4:3)</PresentationFormat>
  <Paragraphs>14</Paragraphs>
  <Slides>7</Slides>
  <Notes>0</Notes>
  <HiddenSlides>0</HiddenSlides>
  <MMClips>3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Ροή</vt:lpstr>
      <vt:lpstr>ΑΠΟΣΤΟΛΟΣ ΔΑΛΑΚΟΥΡΑΣ ΚΑΘΗΓΗΤΗΣ ΦΥΣΙΚΗΣ ΑΓΩΓΗΣ ΟΜΟΣΠΟΝΔΙΑΚΟΣ ΠΡΟΠΟΝΗΤΗΣ ΚΑΛΑΘΟΣΦΑΙΡΙΣΗΣ</vt:lpstr>
      <vt:lpstr>ΣΚΟΠΟΙ ΤΗΣ ΦΥΣΙΚΗΣ ΑΓΩΓΗΣ ΕΊΝΑΙ…</vt:lpstr>
      <vt:lpstr> ΠΡΟΘΕΡΜΑΝΣΗ</vt:lpstr>
      <vt:lpstr>ΚΑΛΛΙΣΘΕΝΙΚΗ ΓΥΜΝΑΣΤΙΚΗ</vt:lpstr>
      <vt:lpstr>ΑΠΟΘΕΡΑΠΕΙΑ</vt:lpstr>
      <vt:lpstr>ΕΝΤΥΠΟ ΙΑΤΡΙΚΟΥ ΔΕΛΤΙΟΥ  ΚΑΙ ΟΜΟΣΠΟΝΔΙΑΚΗ ΚΑΡΤΕΛΑ ΑΘΛΗΤΗ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ΑΠΟΣΤΟΛΟΣ ΔΑΛΑΚΟΥΡΑΣ ΚΑΘΗΓΗΤΗΣ ΦΥΣΙΚΗΣ ΑΓΩΓΗΣ ΟΜΟΣΠΟΝΔΙΑΚΟΣ ΠΡΟΠΟΝΗΤΗΣ ΚΑΛΑΘΩΣΦΑΙΡΙΣΗΣ</dc:title>
  <dc:creator>Fujitsu</dc:creator>
  <cp:lastModifiedBy>Fujitsu</cp:lastModifiedBy>
  <cp:revision>19</cp:revision>
  <dcterms:created xsi:type="dcterms:W3CDTF">2021-01-25T20:19:13Z</dcterms:created>
  <dcterms:modified xsi:type="dcterms:W3CDTF">2021-02-26T18:46:35Z</dcterms:modified>
</cp:coreProperties>
</file>