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383" r:id="rId5"/>
    <p:sldId id="384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093BA-7C3D-A248-ABC3-C2F22C652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5B8F-0915-6E42-A54A-49F41ECAB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8256"/>
            <a:ext cx="9144000" cy="80148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07" y="94796"/>
            <a:ext cx="15113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57D2-D725-2F46-BC9D-C9D2906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F64D1-961B-7644-86BC-3B729DB27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BEC98-1228-7148-A626-446666E3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ACA9-50E3-B14D-AE82-F3D34B70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6B95-B43B-B449-8F06-4BA500C83268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1C8B1-A71B-EB47-97DA-E59D09C5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AD04-9FD6-1A4B-B5F8-2AB6E692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307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E18E-05F7-4C44-9AD7-C4320E23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4F5AE-FAF9-514E-8B13-6488210D2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3939-8AEB-6547-9E85-4DC110BC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EF32-83A9-0345-8628-8E902239213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26CF-B5AE-1244-94AB-8719AD05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2441-F932-554C-8BC2-AB7C6173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600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BABC5-AEFB-9143-8B11-F57CED13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5A97-8330-D240-8A5C-748BA3F7D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1CCC-FE22-8442-82FB-D7FD9D0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E64-336B-6844-BF2C-6EC8EBE4389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991E-1704-3348-9F30-365B5AE0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1EF5-4B73-E749-B892-3ACA5392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293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Τίτλος και περιεχόμεν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87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9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25625"/>
            <a:ext cx="10710862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072515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89C-9AB7-054C-BE03-7E933BC7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40B2-584B-F24D-87D7-F66B58A0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6D7B-E555-DD47-B690-58D99FA6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DEEA-5658-084D-B05F-2064A18904D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E4EF-4669-3943-9526-60D00DE5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56864-FD47-9A47-B5A9-4108C7AC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960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CA34-DFAC-2742-B21B-FC8FD550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9405939" cy="64633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6EFF-54FA-7544-837F-CAC0C0E0D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825625"/>
            <a:ext cx="11307553" cy="435133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F1542-22EC-6145-8AC2-8BD2A6CA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1086" y="1065322"/>
            <a:ext cx="8834439" cy="5674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63805-0B33-A748-83B3-1C1D102FF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CA2D68-39DD-894D-8B49-C6D879DD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6790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D51E-E542-424F-A970-01B35559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6E6FD-3913-234E-BB90-0CAE5732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F4157-4AC0-AB42-ABA1-7C049593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966ED-4992-E346-BBD5-18FFE59EF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AAEB-D7A9-6E45-BF86-7325B774F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B5D22-2F9B-D74A-87C4-C193D364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BB02-575F-2A4C-B5EF-573C73E99F3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24ADA-CC5A-194A-9D69-AEDD41C4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725F7-0FCA-C74F-92BC-A2EEC921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278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0EE4-7403-BB4E-A3BD-A3C5CD5D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A640E-8032-0243-83B0-7DE2171B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8033-AEEE-E946-A8D6-702D9CC9A45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B49E4-1AEF-094F-91F0-BAD426C7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0AB3B-65E1-D947-937A-5524B034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316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BCE7-88F9-404E-9C58-EFBF791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B39-6A29-A541-9FC5-76448ACCBE80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51FF8-7056-F943-82BB-004BEC12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8156E-2016-8145-8FA1-4EEBDA00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7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6F45-4D89-C646-8140-08E7A83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72A5-FCB4-4F4A-B219-9DED2286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D72EC-116C-0E45-A614-BC96C43F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6FA30-1597-DE43-8F34-A4CDE8F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05BE-0C68-3742-84C0-2C8AF936764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CE9C-FB5C-4144-B2C1-F65BAA18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CF80-B63A-7044-9930-9349CF22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586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727BD-EA72-E84A-8D9E-75B4E547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71B94-9191-8B4F-9E9E-679F385F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1C4E-5776-FA4A-9946-F4D4966D4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A6D-83EF-0D43-8050-B17CA1CDB87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C5D1-69BC-A343-B035-F24B47CB2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3A1-5E49-064E-A824-1123F4E7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08011" y="230188"/>
            <a:ext cx="1122477" cy="504643"/>
          </a:xfrm>
          <a:prstGeom prst="rect">
            <a:avLst/>
          </a:prstGeom>
        </p:spPr>
      </p:pic>
      <p:pic>
        <p:nvPicPr>
          <p:cNvPr id="8" name="Εικόνα 9">
            <a:extLst>
              <a:ext uri="{FF2B5EF4-FFF2-40B4-BE49-F238E27FC236}">
                <a16:creationId xmlns:a16="http://schemas.microsoft.com/office/drawing/2014/main" id="{0ABF1601-6B03-4240-8885-91D417246C8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44" y="9654"/>
            <a:ext cx="899856" cy="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" action="ppaction://noaction"/>
              </a:rPr>
              <a:t>Βασικές Έννοιες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" action="ppaction://noaction"/>
              </a:rPr>
              <a:t>Κεντρικό Αποθετήριο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347117" y="4629148"/>
            <a:ext cx="9970092" cy="144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Κεντρικό Αποθετήριο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ή ΣΔΔΔ (Σύστημα Διακίνησης Εγγράφων, Δρομολόγησης και Διαλειτουργικότητας),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υπεύθυνο για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σωστή δρομολόγηση των ηλεκτρονικών εγγράφων προς τρίτους φορείς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καθώς και για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έλεγχο της εγκυρότητας τους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Εσωτερικά, περιλαμβάνει το σύνολο των φακέλων-εργασιών που έχουν δημιουργηθεί από τον χρήστη και για τα οποία είναι υπεύθυνος.   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396180" y="1820647"/>
            <a:ext cx="9312992" cy="2490235"/>
            <a:chOff x="1297858" y="1820647"/>
            <a:chExt cx="9312992" cy="2490235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8" t="8669" r="15269" b="49623"/>
            <a:stretch/>
          </p:blipFill>
          <p:spPr>
            <a:xfrm>
              <a:off x="1297858" y="1820647"/>
              <a:ext cx="9006348" cy="2490235"/>
            </a:xfrm>
            <a:prstGeom prst="rect">
              <a:avLst/>
            </a:prstGeom>
          </p:spPr>
        </p:pic>
        <p:sp>
          <p:nvSpPr>
            <p:cNvPr id="11" name="Ορθογώνιο 10"/>
            <p:cNvSpPr/>
            <p:nvPr/>
          </p:nvSpPr>
          <p:spPr>
            <a:xfrm>
              <a:off x="2607392" y="3709430"/>
              <a:ext cx="8003458" cy="6014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2607392" y="3377571"/>
              <a:ext cx="8003458" cy="15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2607392" y="3112762"/>
              <a:ext cx="8003458" cy="15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46720" y="3189082"/>
            <a:ext cx="7568996" cy="59815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1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" action="ppaction://noaction"/>
              </a:rPr>
              <a:t>Βασικές Έννοιες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" action="ppaction://noaction"/>
              </a:rPr>
              <a:t>Φάκελος Εγγράφων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229132" y="1704509"/>
            <a:ext cx="99700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«Φάκελος Εγγράφων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Set)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περιλαμβάνει πλήθος εγγράφων.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Ορισμένα από αυτά τα έγγραφα είναι ψηφιακά υπογεγραμμένα,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ενώ τα υπόλοιπα που το συνοδεύουν χαρακτηρίζονται ως συνημμένα.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Πληροφορίες σχετικές με τα έγγραφα που περιέχονται μέσα στο φάκελο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(πχ. ονομασία φακέλου, παραλήπτης, διεύθυνση αποστολές, διαβάθμιση),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αναφέρονται/χαρακτηρίζονται ως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μεταδεδομένα.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4" y="3677101"/>
            <a:ext cx="1851729" cy="210512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3" y="3555670"/>
            <a:ext cx="680426" cy="77353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61" y="4955398"/>
            <a:ext cx="528026" cy="60028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06" y="4372119"/>
            <a:ext cx="513070" cy="583279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6" y="3594229"/>
            <a:ext cx="516301" cy="586952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37" y="4515743"/>
            <a:ext cx="496702" cy="56467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98" y="3550637"/>
            <a:ext cx="592993" cy="674137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69" y="5130721"/>
            <a:ext cx="488585" cy="555443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52" y="4775129"/>
            <a:ext cx="537078" cy="610572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86" y="4706123"/>
            <a:ext cx="528026" cy="600281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32" y="3677101"/>
            <a:ext cx="528026" cy="600281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69" y="4338435"/>
            <a:ext cx="488585" cy="555443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87" y="4329206"/>
            <a:ext cx="537078" cy="6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5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" action="ppaction://noaction"/>
              </a:rPr>
              <a:t>Βασικές Έννοιες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" action="ppaction://noaction"/>
              </a:rPr>
              <a:t>Ροή Εργασιών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229132" y="1704509"/>
            <a:ext cx="99700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«Ροή Εργασιών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Workflow)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αφορά την διαδικασία υλοποίησης συγκεκριμένων βημάτων που ακολουθεί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χρήστης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την διεκπεραίωση μιας εργασίας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Βασικά παραδείγματα μπορούν να θεωρηθούν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δημιουργία καινούργιου φακέλου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προσθήκη εγγράφου σε φάκελο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έγκριση από προϊστάμενο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εισαγωγή ψηφιακής υπογραφής </a:t>
            </a:r>
          </a:p>
        </p:txBody>
      </p:sp>
    </p:spTree>
    <p:extLst>
      <p:ext uri="{BB962C8B-B14F-4D97-AF65-F5344CB8AC3E}">
        <p14:creationId xmlns:p14="http://schemas.microsoft.com/office/powerpoint/2010/main" val="19448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" action="ppaction://noaction"/>
              </a:rPr>
              <a:t>Βασικές Έννοιες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" action="ppaction://noaction"/>
              </a:rPr>
              <a:t>Κάδος Ανακύκλωσης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347117" y="4629148"/>
            <a:ext cx="9970092" cy="14465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«Κάδος Ανακύκλωσης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περιλαμβάνει τα διαγραμμένα αρχεία και τους φακέλους τα οποία ο χρήστης δεν χρειάζεται. Στην περίπτωση που ο εκάστοτε χρήστης επιθυμεί να επαναφέρει τα διαγραμμένα στοιχεία από τον κάδο ανακύκλωσης, επιλέγει κάνοντας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√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το/τα στοιχείο/α από την λίστα που είναι προς επαναφορά και τα επιστρέφει στην λίστα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«Εξερχομένων ή Εισερχομένων».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Εάν ένα στοιχείο διαγραφεί από τον κάδο ανακύκλωσης, διαγράφεται οριστικά και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δεν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μπορεί ο χρήστης να το επαναφέρει. 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396181" y="1837979"/>
            <a:ext cx="9465392" cy="2642634"/>
            <a:chOff x="1396180" y="1820647"/>
            <a:chExt cx="9465392" cy="2642634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1396180" y="1820647"/>
              <a:ext cx="9312992" cy="2490235"/>
              <a:chOff x="1297858" y="1820647"/>
              <a:chExt cx="9312992" cy="2490235"/>
            </a:xfrm>
          </p:grpSpPr>
          <p:pic>
            <p:nvPicPr>
              <p:cNvPr id="10" name="Εικόνα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8" t="8669" r="15269" b="49623"/>
              <a:stretch/>
            </p:blipFill>
            <p:spPr>
              <a:xfrm>
                <a:off x="1297858" y="1820647"/>
                <a:ext cx="9006348" cy="2490235"/>
              </a:xfrm>
              <a:prstGeom prst="rect">
                <a:avLst/>
              </a:prstGeom>
            </p:spPr>
          </p:pic>
          <p:sp>
            <p:nvSpPr>
              <p:cNvPr id="11" name="Ορθογώνιο 10"/>
              <p:cNvSpPr/>
              <p:nvPr/>
            </p:nvSpPr>
            <p:spPr>
              <a:xfrm>
                <a:off x="2607392" y="3709430"/>
                <a:ext cx="8003458" cy="601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Ορθογώνιο 28"/>
              <p:cNvSpPr/>
              <p:nvPr/>
            </p:nvSpPr>
            <p:spPr>
              <a:xfrm>
                <a:off x="2607392" y="3377571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Ορθογώνιο 29"/>
              <p:cNvSpPr/>
              <p:nvPr/>
            </p:nvSpPr>
            <p:spPr>
              <a:xfrm>
                <a:off x="2607392" y="3112762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Ομάδα 13"/>
            <p:cNvGrpSpPr/>
            <p:nvPr/>
          </p:nvGrpSpPr>
          <p:grpSpPr>
            <a:xfrm>
              <a:off x="2858114" y="3265162"/>
              <a:ext cx="8003458" cy="1198119"/>
              <a:chOff x="2607392" y="3112762"/>
              <a:chExt cx="8003458" cy="1198119"/>
            </a:xfrm>
          </p:grpSpPr>
          <p:sp>
            <p:nvSpPr>
              <p:cNvPr id="16" name="Ορθογώνιο 15"/>
              <p:cNvSpPr/>
              <p:nvPr/>
            </p:nvSpPr>
            <p:spPr>
              <a:xfrm>
                <a:off x="2607392" y="3709430"/>
                <a:ext cx="8003458" cy="601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Ορθογώνιο 16"/>
              <p:cNvSpPr/>
              <p:nvPr/>
            </p:nvSpPr>
            <p:spPr>
              <a:xfrm>
                <a:off x="2607392" y="3377571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Ορθογώνιο 17"/>
              <p:cNvSpPr/>
              <p:nvPr/>
            </p:nvSpPr>
            <p:spPr>
              <a:xfrm>
                <a:off x="2607392" y="3112762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457142" y="3925522"/>
            <a:ext cx="1138014" cy="36877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Ομάδα 41"/>
          <p:cNvGrpSpPr/>
          <p:nvPr/>
        </p:nvGrpSpPr>
        <p:grpSpPr>
          <a:xfrm>
            <a:off x="1400529" y="1836047"/>
            <a:ext cx="9465392" cy="2642634"/>
            <a:chOff x="1400529" y="1836047"/>
            <a:chExt cx="9465392" cy="2642634"/>
          </a:xfrm>
        </p:grpSpPr>
        <p:grpSp>
          <p:nvGrpSpPr>
            <p:cNvPr id="22" name="Ομάδα 21"/>
            <p:cNvGrpSpPr/>
            <p:nvPr/>
          </p:nvGrpSpPr>
          <p:grpSpPr>
            <a:xfrm>
              <a:off x="1400529" y="1836047"/>
              <a:ext cx="9465392" cy="2642634"/>
              <a:chOff x="1400529" y="1836047"/>
              <a:chExt cx="9465392" cy="2642634"/>
            </a:xfrm>
          </p:grpSpPr>
          <p:grpSp>
            <p:nvGrpSpPr>
              <p:cNvPr id="4" name="Ομάδα 3"/>
              <p:cNvGrpSpPr/>
              <p:nvPr/>
            </p:nvGrpSpPr>
            <p:grpSpPr>
              <a:xfrm>
                <a:off x="1400529" y="1836047"/>
                <a:ext cx="9465392" cy="2642634"/>
                <a:chOff x="1400529" y="1836047"/>
                <a:chExt cx="9465392" cy="2642634"/>
              </a:xfrm>
            </p:grpSpPr>
            <p:grpSp>
              <p:nvGrpSpPr>
                <p:cNvPr id="23" name="Ομάδα 22"/>
                <p:cNvGrpSpPr/>
                <p:nvPr/>
              </p:nvGrpSpPr>
              <p:grpSpPr>
                <a:xfrm>
                  <a:off x="1400529" y="1836047"/>
                  <a:ext cx="9465392" cy="2642634"/>
                  <a:chOff x="1396180" y="1820647"/>
                  <a:chExt cx="9465392" cy="2642634"/>
                </a:xfrm>
              </p:grpSpPr>
              <p:grpSp>
                <p:nvGrpSpPr>
                  <p:cNvPr id="24" name="Ομάδα 23"/>
                  <p:cNvGrpSpPr/>
                  <p:nvPr/>
                </p:nvGrpSpPr>
                <p:grpSpPr>
                  <a:xfrm>
                    <a:off x="1396180" y="1820647"/>
                    <a:ext cx="9312992" cy="2490235"/>
                    <a:chOff x="1297858" y="1820647"/>
                    <a:chExt cx="9312992" cy="2490235"/>
                  </a:xfrm>
                </p:grpSpPr>
                <p:pic>
                  <p:nvPicPr>
                    <p:cNvPr id="32" name="Εικόνα 31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118" t="8669" r="15269" b="49623"/>
                    <a:stretch/>
                  </p:blipFill>
                  <p:spPr>
                    <a:xfrm>
                      <a:off x="1297858" y="1820647"/>
                      <a:ext cx="9006348" cy="24902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Ορθογώνιο 32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Ορθογώνιο 33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Ορθογώνιο 34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" name="Ομάδα 24"/>
                  <p:cNvGrpSpPr/>
                  <p:nvPr/>
                </p:nvGrpSpPr>
                <p:grpSpPr>
                  <a:xfrm>
                    <a:off x="2858114" y="3265162"/>
                    <a:ext cx="8003458" cy="1198119"/>
                    <a:chOff x="2607392" y="3112762"/>
                    <a:chExt cx="8003458" cy="1198119"/>
                  </a:xfrm>
                </p:grpSpPr>
                <p:sp>
                  <p:nvSpPr>
                    <p:cNvPr id="26" name="Ορθογώνιο 25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Ορθογώνιο 26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Ορθογώνιο 27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37" name="Εικόνα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436" t="20797" r="46114" b="74277"/>
                <a:stretch/>
              </p:blipFill>
              <p:spPr>
                <a:xfrm>
                  <a:off x="2457514" y="1869728"/>
                  <a:ext cx="3666308" cy="278675"/>
                </a:xfrm>
                <a:prstGeom prst="rect">
                  <a:avLst/>
                </a:prstGeom>
              </p:spPr>
            </p:pic>
          </p:grpSp>
          <p:pic>
            <p:nvPicPr>
              <p:cNvPr id="39" name="Εικόνα 3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4" t="36888" r="85899" b="58649"/>
              <a:stretch/>
            </p:blipFill>
            <p:spPr>
              <a:xfrm>
                <a:off x="1440799" y="2936895"/>
                <a:ext cx="670560" cy="252549"/>
              </a:xfrm>
              <a:prstGeom prst="rect">
                <a:avLst/>
              </a:prstGeom>
            </p:spPr>
          </p:pic>
        </p:grpSp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29003" r="14925" b="56920"/>
            <a:stretch/>
          </p:blipFill>
          <p:spPr>
            <a:xfrm>
              <a:off x="2562011" y="2590464"/>
              <a:ext cx="7840518" cy="923084"/>
            </a:xfrm>
            <a:prstGeom prst="rect">
              <a:avLst/>
            </a:prstGeom>
          </p:spPr>
        </p:pic>
        <p:pic>
          <p:nvPicPr>
            <p:cNvPr id="40" name="Εικόνα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37845" r="14925" b="56920"/>
            <a:stretch/>
          </p:blipFill>
          <p:spPr>
            <a:xfrm>
              <a:off x="2575492" y="3451123"/>
              <a:ext cx="7840518" cy="697022"/>
            </a:xfrm>
            <a:prstGeom prst="rect">
              <a:avLst/>
            </a:prstGeom>
          </p:spPr>
        </p:pic>
      </p:grpSp>
      <p:pic>
        <p:nvPicPr>
          <p:cNvPr id="38" name="Εικόνα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53980" r="83654" b="42326"/>
          <a:stretch/>
        </p:blipFill>
        <p:spPr>
          <a:xfrm>
            <a:off x="1430706" y="3927030"/>
            <a:ext cx="980038" cy="240011"/>
          </a:xfrm>
          <a:prstGeom prst="rect">
            <a:avLst/>
          </a:prstGeom>
        </p:spPr>
      </p:pic>
      <p:grpSp>
        <p:nvGrpSpPr>
          <p:cNvPr id="44" name="Ομάδα 43"/>
          <p:cNvGrpSpPr/>
          <p:nvPr/>
        </p:nvGrpSpPr>
        <p:grpSpPr>
          <a:xfrm>
            <a:off x="1396046" y="1842015"/>
            <a:ext cx="9465392" cy="2642634"/>
            <a:chOff x="1400529" y="1836047"/>
            <a:chExt cx="9465392" cy="2642634"/>
          </a:xfrm>
        </p:grpSpPr>
        <p:grpSp>
          <p:nvGrpSpPr>
            <p:cNvPr id="45" name="Ομάδα 44"/>
            <p:cNvGrpSpPr/>
            <p:nvPr/>
          </p:nvGrpSpPr>
          <p:grpSpPr>
            <a:xfrm>
              <a:off x="1400529" y="1836047"/>
              <a:ext cx="9465392" cy="2642634"/>
              <a:chOff x="1400529" y="1836047"/>
              <a:chExt cx="9465392" cy="2642634"/>
            </a:xfrm>
          </p:grpSpPr>
          <p:grpSp>
            <p:nvGrpSpPr>
              <p:cNvPr id="48" name="Ομάδα 47"/>
              <p:cNvGrpSpPr/>
              <p:nvPr/>
            </p:nvGrpSpPr>
            <p:grpSpPr>
              <a:xfrm>
                <a:off x="1400529" y="1836047"/>
                <a:ext cx="9465392" cy="2642634"/>
                <a:chOff x="1400529" y="1836047"/>
                <a:chExt cx="9465392" cy="2642634"/>
              </a:xfrm>
            </p:grpSpPr>
            <p:grpSp>
              <p:nvGrpSpPr>
                <p:cNvPr id="50" name="Ομάδα 49"/>
                <p:cNvGrpSpPr/>
                <p:nvPr/>
              </p:nvGrpSpPr>
              <p:grpSpPr>
                <a:xfrm>
                  <a:off x="1400529" y="1836047"/>
                  <a:ext cx="9465392" cy="2642634"/>
                  <a:chOff x="1396180" y="1820647"/>
                  <a:chExt cx="9465392" cy="2642634"/>
                </a:xfrm>
              </p:grpSpPr>
              <p:grpSp>
                <p:nvGrpSpPr>
                  <p:cNvPr id="52" name="Ομάδα 51"/>
                  <p:cNvGrpSpPr/>
                  <p:nvPr/>
                </p:nvGrpSpPr>
                <p:grpSpPr>
                  <a:xfrm>
                    <a:off x="1396180" y="1820647"/>
                    <a:ext cx="9312992" cy="2490235"/>
                    <a:chOff x="1297858" y="1820647"/>
                    <a:chExt cx="9312992" cy="2490235"/>
                  </a:xfrm>
                </p:grpSpPr>
                <p:pic>
                  <p:nvPicPr>
                    <p:cNvPr id="57" name="Εικόνα 56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118" t="8669" r="15269" b="49623"/>
                    <a:stretch/>
                  </p:blipFill>
                  <p:spPr>
                    <a:xfrm>
                      <a:off x="1297858" y="1820647"/>
                      <a:ext cx="9006348" cy="24902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8" name="Ορθογώνιο 57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Ορθογώνιο 58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Ορθογώνιο 59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Ομάδα 52"/>
                  <p:cNvGrpSpPr/>
                  <p:nvPr/>
                </p:nvGrpSpPr>
                <p:grpSpPr>
                  <a:xfrm>
                    <a:off x="2858114" y="3265162"/>
                    <a:ext cx="8003458" cy="1198119"/>
                    <a:chOff x="2607392" y="3112762"/>
                    <a:chExt cx="8003458" cy="1198119"/>
                  </a:xfrm>
                </p:grpSpPr>
                <p:sp>
                  <p:nvSpPr>
                    <p:cNvPr id="54" name="Ορθογώνιο 53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" name="Ορθογώνιο 54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Ορθογώνιο 55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51" name="Εικόνα 5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436" t="20797" r="46114" b="74277"/>
                <a:stretch/>
              </p:blipFill>
              <p:spPr>
                <a:xfrm>
                  <a:off x="2457514" y="1869728"/>
                  <a:ext cx="3666308" cy="278675"/>
                </a:xfrm>
                <a:prstGeom prst="rect">
                  <a:avLst/>
                </a:prstGeom>
              </p:spPr>
            </p:pic>
          </p:grpSp>
          <p:pic>
            <p:nvPicPr>
              <p:cNvPr id="49" name="Εικόνα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4" t="36888" r="85899" b="58649"/>
              <a:stretch/>
            </p:blipFill>
            <p:spPr>
              <a:xfrm>
                <a:off x="1440799" y="2936895"/>
                <a:ext cx="670560" cy="252549"/>
              </a:xfrm>
              <a:prstGeom prst="rect">
                <a:avLst/>
              </a:prstGeom>
            </p:spPr>
          </p:pic>
        </p:grpSp>
        <p:pic>
          <p:nvPicPr>
            <p:cNvPr id="46" name="Εικόνα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29003" r="14925" b="56920"/>
            <a:stretch/>
          </p:blipFill>
          <p:spPr>
            <a:xfrm>
              <a:off x="2562011" y="2590464"/>
              <a:ext cx="7840518" cy="923084"/>
            </a:xfrm>
            <a:prstGeom prst="rect">
              <a:avLst/>
            </a:prstGeom>
          </p:spPr>
        </p:pic>
        <p:pic>
          <p:nvPicPr>
            <p:cNvPr id="47" name="Εικόνα 4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37845" r="14925" b="56920"/>
            <a:stretch/>
          </p:blipFill>
          <p:spPr>
            <a:xfrm>
              <a:off x="2575492" y="3451123"/>
              <a:ext cx="7840518" cy="697022"/>
            </a:xfrm>
            <a:prstGeom prst="rect">
              <a:avLst/>
            </a:prstGeom>
          </p:spPr>
        </p:pic>
      </p:grpSp>
      <p:pic>
        <p:nvPicPr>
          <p:cNvPr id="61" name="Εικόνα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33675" r="80617" b="63892"/>
          <a:stretch/>
        </p:blipFill>
        <p:spPr>
          <a:xfrm>
            <a:off x="2644869" y="2910342"/>
            <a:ext cx="88491" cy="137652"/>
          </a:xfrm>
          <a:prstGeom prst="rect">
            <a:avLst/>
          </a:prstGeom>
        </p:spPr>
      </p:pic>
      <p:pic>
        <p:nvPicPr>
          <p:cNvPr id="43" name="Εικόνα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29086" r="65547" b="67971"/>
          <a:stretch/>
        </p:blipFill>
        <p:spPr>
          <a:xfrm>
            <a:off x="2548395" y="2604822"/>
            <a:ext cx="1947405" cy="1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" action="ppaction://noaction"/>
              </a:rPr>
              <a:t>Βασικές Έννοιες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" action="ppaction://noaction"/>
              </a:rPr>
              <a:t>Κάδος Ανακύκλωσης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347117" y="4629148"/>
            <a:ext cx="9970092" cy="144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το στοιχείο που επιθυμείτε να επαναφέρετε, ακολουθεί μήνυμα από το σύστημα για την επιβεβαίωση της ενέργειας αυτής. Κάνοντας κλικ 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οκ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μεταφέρετε το στοιχείο στην βιβλιοθήκη των εξερχομένων. 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396181" y="1837979"/>
            <a:ext cx="9465392" cy="2642634"/>
            <a:chOff x="1396180" y="1820647"/>
            <a:chExt cx="9465392" cy="2642634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1396180" y="1820647"/>
              <a:ext cx="9312992" cy="2490235"/>
              <a:chOff x="1297858" y="1820647"/>
              <a:chExt cx="9312992" cy="2490235"/>
            </a:xfrm>
          </p:grpSpPr>
          <p:pic>
            <p:nvPicPr>
              <p:cNvPr id="10" name="Εικόνα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8" t="8669" r="15269" b="49623"/>
              <a:stretch/>
            </p:blipFill>
            <p:spPr>
              <a:xfrm>
                <a:off x="1297858" y="1820647"/>
                <a:ext cx="9006348" cy="2490235"/>
              </a:xfrm>
              <a:prstGeom prst="rect">
                <a:avLst/>
              </a:prstGeom>
            </p:spPr>
          </p:pic>
          <p:sp>
            <p:nvSpPr>
              <p:cNvPr id="11" name="Ορθογώνιο 10"/>
              <p:cNvSpPr/>
              <p:nvPr/>
            </p:nvSpPr>
            <p:spPr>
              <a:xfrm>
                <a:off x="2607392" y="3709430"/>
                <a:ext cx="8003458" cy="601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Ορθογώνιο 28"/>
              <p:cNvSpPr/>
              <p:nvPr/>
            </p:nvSpPr>
            <p:spPr>
              <a:xfrm>
                <a:off x="2607392" y="3377571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Ορθογώνιο 29"/>
              <p:cNvSpPr/>
              <p:nvPr/>
            </p:nvSpPr>
            <p:spPr>
              <a:xfrm>
                <a:off x="2607392" y="3112762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Ομάδα 13"/>
            <p:cNvGrpSpPr/>
            <p:nvPr/>
          </p:nvGrpSpPr>
          <p:grpSpPr>
            <a:xfrm>
              <a:off x="2858114" y="3265162"/>
              <a:ext cx="8003458" cy="1198119"/>
              <a:chOff x="2607392" y="3112762"/>
              <a:chExt cx="8003458" cy="1198119"/>
            </a:xfrm>
          </p:grpSpPr>
          <p:sp>
            <p:nvSpPr>
              <p:cNvPr id="16" name="Ορθογώνιο 15"/>
              <p:cNvSpPr/>
              <p:nvPr/>
            </p:nvSpPr>
            <p:spPr>
              <a:xfrm>
                <a:off x="2607392" y="3709430"/>
                <a:ext cx="8003458" cy="601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Ορθογώνιο 16"/>
              <p:cNvSpPr/>
              <p:nvPr/>
            </p:nvSpPr>
            <p:spPr>
              <a:xfrm>
                <a:off x="2607392" y="3377571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Ορθογώνιο 17"/>
              <p:cNvSpPr/>
              <p:nvPr/>
            </p:nvSpPr>
            <p:spPr>
              <a:xfrm>
                <a:off x="2607392" y="3112762"/>
                <a:ext cx="8003458" cy="159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457142" y="3925522"/>
            <a:ext cx="1138014" cy="36877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Ομάδα 41"/>
          <p:cNvGrpSpPr/>
          <p:nvPr/>
        </p:nvGrpSpPr>
        <p:grpSpPr>
          <a:xfrm>
            <a:off x="1400529" y="1836047"/>
            <a:ext cx="9465392" cy="2642634"/>
            <a:chOff x="1400529" y="1836047"/>
            <a:chExt cx="9465392" cy="2642634"/>
          </a:xfrm>
        </p:grpSpPr>
        <p:grpSp>
          <p:nvGrpSpPr>
            <p:cNvPr id="22" name="Ομάδα 21"/>
            <p:cNvGrpSpPr/>
            <p:nvPr/>
          </p:nvGrpSpPr>
          <p:grpSpPr>
            <a:xfrm>
              <a:off x="1400529" y="1836047"/>
              <a:ext cx="9465392" cy="2642634"/>
              <a:chOff x="1400529" y="1836047"/>
              <a:chExt cx="9465392" cy="2642634"/>
            </a:xfrm>
          </p:grpSpPr>
          <p:grpSp>
            <p:nvGrpSpPr>
              <p:cNvPr id="4" name="Ομάδα 3"/>
              <p:cNvGrpSpPr/>
              <p:nvPr/>
            </p:nvGrpSpPr>
            <p:grpSpPr>
              <a:xfrm>
                <a:off x="1400529" y="1836047"/>
                <a:ext cx="9465392" cy="2642634"/>
                <a:chOff x="1400529" y="1836047"/>
                <a:chExt cx="9465392" cy="2642634"/>
              </a:xfrm>
            </p:grpSpPr>
            <p:grpSp>
              <p:nvGrpSpPr>
                <p:cNvPr id="23" name="Ομάδα 22"/>
                <p:cNvGrpSpPr/>
                <p:nvPr/>
              </p:nvGrpSpPr>
              <p:grpSpPr>
                <a:xfrm>
                  <a:off x="1400529" y="1836047"/>
                  <a:ext cx="9465392" cy="2642634"/>
                  <a:chOff x="1396180" y="1820647"/>
                  <a:chExt cx="9465392" cy="2642634"/>
                </a:xfrm>
              </p:grpSpPr>
              <p:grpSp>
                <p:nvGrpSpPr>
                  <p:cNvPr id="24" name="Ομάδα 23"/>
                  <p:cNvGrpSpPr/>
                  <p:nvPr/>
                </p:nvGrpSpPr>
                <p:grpSpPr>
                  <a:xfrm>
                    <a:off x="1396180" y="1820647"/>
                    <a:ext cx="9312992" cy="2490235"/>
                    <a:chOff x="1297858" y="1820647"/>
                    <a:chExt cx="9312992" cy="2490235"/>
                  </a:xfrm>
                </p:grpSpPr>
                <p:pic>
                  <p:nvPicPr>
                    <p:cNvPr id="32" name="Εικόνα 31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118" t="8669" r="15269" b="49623"/>
                    <a:stretch/>
                  </p:blipFill>
                  <p:spPr>
                    <a:xfrm>
                      <a:off x="1297858" y="1820647"/>
                      <a:ext cx="9006348" cy="24902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Ορθογώνιο 32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Ορθογώνιο 33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Ορθογώνιο 34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" name="Ομάδα 24"/>
                  <p:cNvGrpSpPr/>
                  <p:nvPr/>
                </p:nvGrpSpPr>
                <p:grpSpPr>
                  <a:xfrm>
                    <a:off x="2858114" y="3265162"/>
                    <a:ext cx="8003458" cy="1198119"/>
                    <a:chOff x="2607392" y="3112762"/>
                    <a:chExt cx="8003458" cy="1198119"/>
                  </a:xfrm>
                </p:grpSpPr>
                <p:sp>
                  <p:nvSpPr>
                    <p:cNvPr id="26" name="Ορθογώνιο 25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Ορθογώνιο 26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Ορθογώνιο 27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37" name="Εικόνα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436" t="20797" r="46114" b="74277"/>
                <a:stretch/>
              </p:blipFill>
              <p:spPr>
                <a:xfrm>
                  <a:off x="2457514" y="1869728"/>
                  <a:ext cx="3666308" cy="278675"/>
                </a:xfrm>
                <a:prstGeom prst="rect">
                  <a:avLst/>
                </a:prstGeom>
              </p:spPr>
            </p:pic>
          </p:grpSp>
          <p:pic>
            <p:nvPicPr>
              <p:cNvPr id="39" name="Εικόνα 3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4" t="36888" r="85899" b="58649"/>
              <a:stretch/>
            </p:blipFill>
            <p:spPr>
              <a:xfrm>
                <a:off x="1440799" y="2936895"/>
                <a:ext cx="670560" cy="252549"/>
              </a:xfrm>
              <a:prstGeom prst="rect">
                <a:avLst/>
              </a:prstGeom>
            </p:spPr>
          </p:pic>
        </p:grpSp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29003" r="14925" b="56920"/>
            <a:stretch/>
          </p:blipFill>
          <p:spPr>
            <a:xfrm>
              <a:off x="2562011" y="2590464"/>
              <a:ext cx="7840518" cy="923084"/>
            </a:xfrm>
            <a:prstGeom prst="rect">
              <a:avLst/>
            </a:prstGeom>
          </p:spPr>
        </p:pic>
        <p:pic>
          <p:nvPicPr>
            <p:cNvPr id="40" name="Εικόνα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37845" r="14925" b="56920"/>
            <a:stretch/>
          </p:blipFill>
          <p:spPr>
            <a:xfrm>
              <a:off x="2575492" y="3451123"/>
              <a:ext cx="7840518" cy="697022"/>
            </a:xfrm>
            <a:prstGeom prst="rect">
              <a:avLst/>
            </a:prstGeom>
          </p:spPr>
        </p:pic>
      </p:grpSp>
      <p:pic>
        <p:nvPicPr>
          <p:cNvPr id="38" name="Εικόνα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53980" r="83654" b="42326"/>
          <a:stretch/>
        </p:blipFill>
        <p:spPr>
          <a:xfrm>
            <a:off x="1430706" y="3927030"/>
            <a:ext cx="980038" cy="240011"/>
          </a:xfrm>
          <a:prstGeom prst="rect">
            <a:avLst/>
          </a:prstGeom>
        </p:spPr>
      </p:pic>
      <p:grpSp>
        <p:nvGrpSpPr>
          <p:cNvPr id="44" name="Ομάδα 43"/>
          <p:cNvGrpSpPr/>
          <p:nvPr/>
        </p:nvGrpSpPr>
        <p:grpSpPr>
          <a:xfrm>
            <a:off x="1396046" y="1842015"/>
            <a:ext cx="9465392" cy="2642634"/>
            <a:chOff x="1400529" y="1836047"/>
            <a:chExt cx="9465392" cy="2642634"/>
          </a:xfrm>
        </p:grpSpPr>
        <p:grpSp>
          <p:nvGrpSpPr>
            <p:cNvPr id="45" name="Ομάδα 44"/>
            <p:cNvGrpSpPr/>
            <p:nvPr/>
          </p:nvGrpSpPr>
          <p:grpSpPr>
            <a:xfrm>
              <a:off x="1400529" y="1836047"/>
              <a:ext cx="9465392" cy="2642634"/>
              <a:chOff x="1400529" y="1836047"/>
              <a:chExt cx="9465392" cy="2642634"/>
            </a:xfrm>
          </p:grpSpPr>
          <p:grpSp>
            <p:nvGrpSpPr>
              <p:cNvPr id="48" name="Ομάδα 47"/>
              <p:cNvGrpSpPr/>
              <p:nvPr/>
            </p:nvGrpSpPr>
            <p:grpSpPr>
              <a:xfrm>
                <a:off x="1400529" y="1836047"/>
                <a:ext cx="9465392" cy="2642634"/>
                <a:chOff x="1400529" y="1836047"/>
                <a:chExt cx="9465392" cy="2642634"/>
              </a:xfrm>
            </p:grpSpPr>
            <p:grpSp>
              <p:nvGrpSpPr>
                <p:cNvPr id="50" name="Ομάδα 49"/>
                <p:cNvGrpSpPr/>
                <p:nvPr/>
              </p:nvGrpSpPr>
              <p:grpSpPr>
                <a:xfrm>
                  <a:off x="1400529" y="1836047"/>
                  <a:ext cx="9465392" cy="2642634"/>
                  <a:chOff x="1396180" y="1820647"/>
                  <a:chExt cx="9465392" cy="2642634"/>
                </a:xfrm>
              </p:grpSpPr>
              <p:grpSp>
                <p:nvGrpSpPr>
                  <p:cNvPr id="52" name="Ομάδα 51"/>
                  <p:cNvGrpSpPr/>
                  <p:nvPr/>
                </p:nvGrpSpPr>
                <p:grpSpPr>
                  <a:xfrm>
                    <a:off x="1396180" y="1820647"/>
                    <a:ext cx="9312992" cy="2490235"/>
                    <a:chOff x="1297858" y="1820647"/>
                    <a:chExt cx="9312992" cy="2490235"/>
                  </a:xfrm>
                </p:grpSpPr>
                <p:pic>
                  <p:nvPicPr>
                    <p:cNvPr id="57" name="Εικόνα 56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118" t="8669" r="15269" b="49623"/>
                    <a:stretch/>
                  </p:blipFill>
                  <p:spPr>
                    <a:xfrm>
                      <a:off x="1297858" y="1820647"/>
                      <a:ext cx="9006348" cy="24902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8" name="Ορθογώνιο 57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Ορθογώνιο 58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Ορθογώνιο 59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Ομάδα 52"/>
                  <p:cNvGrpSpPr/>
                  <p:nvPr/>
                </p:nvGrpSpPr>
                <p:grpSpPr>
                  <a:xfrm>
                    <a:off x="2858114" y="3265162"/>
                    <a:ext cx="8003458" cy="1198119"/>
                    <a:chOff x="2607392" y="3112762"/>
                    <a:chExt cx="8003458" cy="1198119"/>
                  </a:xfrm>
                </p:grpSpPr>
                <p:sp>
                  <p:nvSpPr>
                    <p:cNvPr id="54" name="Ορθογώνιο 53"/>
                    <p:cNvSpPr/>
                    <p:nvPr/>
                  </p:nvSpPr>
                  <p:spPr>
                    <a:xfrm>
                      <a:off x="2607392" y="3709430"/>
                      <a:ext cx="8003458" cy="6014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" name="Ορθογώνιο 54"/>
                    <p:cNvSpPr/>
                    <p:nvPr/>
                  </p:nvSpPr>
                  <p:spPr>
                    <a:xfrm>
                      <a:off x="2607392" y="3377571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Ορθογώνιο 55"/>
                    <p:cNvSpPr/>
                    <p:nvPr/>
                  </p:nvSpPr>
                  <p:spPr>
                    <a:xfrm>
                      <a:off x="2607392" y="3112762"/>
                      <a:ext cx="8003458" cy="1595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51" name="Εικόνα 5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436" t="20797" r="46114" b="74277"/>
                <a:stretch/>
              </p:blipFill>
              <p:spPr>
                <a:xfrm>
                  <a:off x="2457514" y="1869728"/>
                  <a:ext cx="3666308" cy="278675"/>
                </a:xfrm>
                <a:prstGeom prst="rect">
                  <a:avLst/>
                </a:prstGeom>
              </p:spPr>
            </p:pic>
          </p:grpSp>
          <p:pic>
            <p:nvPicPr>
              <p:cNvPr id="49" name="Εικόνα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4" t="36888" r="85899" b="58649"/>
              <a:stretch/>
            </p:blipFill>
            <p:spPr>
              <a:xfrm>
                <a:off x="1440799" y="2936895"/>
                <a:ext cx="670560" cy="252549"/>
              </a:xfrm>
              <a:prstGeom prst="rect">
                <a:avLst/>
              </a:prstGeom>
            </p:spPr>
          </p:pic>
        </p:grpSp>
        <p:pic>
          <p:nvPicPr>
            <p:cNvPr id="46" name="Εικόνα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29003" r="14925" b="56920"/>
            <a:stretch/>
          </p:blipFill>
          <p:spPr>
            <a:xfrm>
              <a:off x="2562011" y="2590464"/>
              <a:ext cx="7840518" cy="923084"/>
            </a:xfrm>
            <a:prstGeom prst="rect">
              <a:avLst/>
            </a:prstGeom>
          </p:spPr>
        </p:pic>
        <p:pic>
          <p:nvPicPr>
            <p:cNvPr id="47" name="Εικόνα 4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1" t="37845" r="14925" b="56920"/>
            <a:stretch/>
          </p:blipFill>
          <p:spPr>
            <a:xfrm>
              <a:off x="2575492" y="3451123"/>
              <a:ext cx="7840518" cy="697022"/>
            </a:xfrm>
            <a:prstGeom prst="rect">
              <a:avLst/>
            </a:prstGeom>
          </p:spPr>
        </p:pic>
      </p:grpSp>
      <p:pic>
        <p:nvPicPr>
          <p:cNvPr id="61" name="Εικόνα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33675" r="80617" b="63892"/>
          <a:stretch/>
        </p:blipFill>
        <p:spPr>
          <a:xfrm>
            <a:off x="2644869" y="2910342"/>
            <a:ext cx="88491" cy="137652"/>
          </a:xfrm>
          <a:prstGeom prst="rect">
            <a:avLst/>
          </a:prstGeom>
        </p:spPr>
      </p:pic>
      <p:pic>
        <p:nvPicPr>
          <p:cNvPr id="43" name="Εικόνα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29086" r="65547" b="67971"/>
          <a:stretch/>
        </p:blipFill>
        <p:spPr>
          <a:xfrm>
            <a:off x="2548395" y="2604822"/>
            <a:ext cx="1947405" cy="192587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t="18861" r="36869" b="65516"/>
          <a:stretch/>
        </p:blipFill>
        <p:spPr>
          <a:xfrm>
            <a:off x="4327041" y="1818539"/>
            <a:ext cx="2844800" cy="883920"/>
          </a:xfrm>
          <a:prstGeom prst="rect">
            <a:avLst/>
          </a:prstGeom>
        </p:spPr>
      </p:pic>
      <p:sp>
        <p:nvSpPr>
          <p:cNvPr id="64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2007956" y="5411866"/>
            <a:ext cx="9063452" cy="134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εξερχόμενα έγγραφα δεν δύναται να διαγραφούν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έχουν υπογραφεί και λάβει Αριθμό Πρωτοκόλλου.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Διαγραφή στοιχείων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επιτρέπεται να γίνει τόσο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στην κατηγορία των εξερχόμενων όσο &amp; των εισερχόμενων εγγράφων, εφόσον δεν έχουν λάβει αριθμό πρωτοκόλλου.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επαναφορά των αρχείων μπορεί να επιτευχθεί εντός 30 ημερών.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61" t="56875" r="81500" b="2708"/>
          <a:stretch/>
        </p:blipFill>
        <p:spPr>
          <a:xfrm>
            <a:off x="1245276" y="5124540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Ευρεία οθόνη</PresentationFormat>
  <Paragraphs>32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Βασικές Έννοιες</vt:lpstr>
      <vt:lpstr>Βασικές Έννοιες</vt:lpstr>
      <vt:lpstr>Βασικές Έννοιες</vt:lpstr>
      <vt:lpstr>Βασικές Έννοιες</vt:lpstr>
      <vt:lpstr>Βασικές Έννοιες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Βασικές Έννοιες</dc:title>
  <dc:creator>Prokopis Gatsoris</dc:creator>
  <cp:lastModifiedBy>Prokopis Gatsoris</cp:lastModifiedBy>
  <cp:revision>1</cp:revision>
  <dcterms:created xsi:type="dcterms:W3CDTF">2021-05-20T18:22:08Z</dcterms:created>
  <dcterms:modified xsi:type="dcterms:W3CDTF">2021-05-20T18:22:16Z</dcterms:modified>
</cp:coreProperties>
</file>