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88" r:id="rId2"/>
    <p:sldId id="392" r:id="rId3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4" d="100"/>
          <a:sy n="84" d="100"/>
        </p:scale>
        <p:origin x="581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446A326-2388-4AD4-8829-8B0ED65AAE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 b="1">
                <a:latin typeface="+mn-lt"/>
              </a:defRPr>
            </a:lvl1pPr>
          </a:lstStyle>
          <a:p>
            <a:r>
              <a:rPr lang="el-GR" dirty="0"/>
              <a:t>Κάντε κλικ για να επεξεργαστείτε τον τίτλο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A82BEF98-4D37-40AE-A9DF-7325642BB3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81729-D13F-4E29-B5AA-07206561BC41}" type="datetimeFigureOut">
              <a:rPr lang="el-GR" smtClean="0"/>
              <a:t>27/11/2020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9AE402E8-0E89-4A5A-B3C8-5D9338FB3B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99DA0879-C5F1-40E8-AC33-B15DF6C16C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CCA64-536C-4CED-9C1C-8F28337736A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229729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3B08FE3-9933-41AD-A802-E49ABA2E85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>
                <a:latin typeface="+mn-lt"/>
              </a:defRPr>
            </a:lvl1pPr>
          </a:lstStyle>
          <a:p>
            <a:r>
              <a:rPr lang="el-GR" dirty="0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763BF636-0426-40CB-9407-3EEAD9D489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  <a:lvl2pPr marL="685800" indent="-228600">
              <a:buClr>
                <a:schemeClr val="accent1">
                  <a:lumMod val="75000"/>
                </a:schemeClr>
              </a:buClr>
              <a:buFont typeface="Arial" panose="020B0604020202020204" pitchFamily="34" charset="0"/>
              <a:buChar char="•"/>
              <a:defRPr>
                <a:latin typeface="+mn-lt"/>
              </a:defRPr>
            </a:lvl2pPr>
            <a:lvl3pPr>
              <a:buClr>
                <a:schemeClr val="accent1">
                  <a:lumMod val="75000"/>
                </a:schemeClr>
              </a:buClr>
              <a:defRPr>
                <a:latin typeface="+mn-lt"/>
              </a:defRPr>
            </a:lvl3pPr>
            <a:lvl4pPr marL="1600200" indent="-228600">
              <a:buClr>
                <a:schemeClr val="accent1">
                  <a:lumMod val="75000"/>
                </a:schemeClr>
              </a:buClr>
              <a:buFont typeface="Arial" panose="020B0604020202020204" pitchFamily="34" charset="0"/>
              <a:buChar char="•"/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l-GR" dirty="0"/>
              <a:t>Στυλ κειμένου υποδείγματος</a:t>
            </a:r>
          </a:p>
          <a:p>
            <a:pPr lvl="1"/>
            <a:r>
              <a:rPr lang="el-GR" dirty="0"/>
              <a:t>Δεύτερο επίπεδο</a:t>
            </a:r>
          </a:p>
          <a:p>
            <a:pPr lvl="2"/>
            <a:r>
              <a:rPr lang="el-GR" dirty="0"/>
              <a:t>Τρίτο επίπεδο</a:t>
            </a:r>
          </a:p>
          <a:p>
            <a:pPr lvl="3"/>
            <a:r>
              <a:rPr lang="el-GR" dirty="0"/>
              <a:t>Τέταρτο επίπεδο</a:t>
            </a:r>
          </a:p>
          <a:p>
            <a:pPr lvl="4"/>
            <a:r>
              <a:rPr lang="el-GR" dirty="0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A33ACB45-95BB-4EF8-B2E4-AEDD0ED3F4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81729-D13F-4E29-B5AA-07206561BC41}" type="datetimeFigureOut">
              <a:rPr lang="el-GR" smtClean="0"/>
              <a:t>27/11/2020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79A6291F-4D76-4663-A885-F31E88674E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4AE2D7F7-A3FD-41C1-8147-9CCFA78CF7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CCA64-536C-4CED-9C1C-8F28337736A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417146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446A326-2388-4AD4-8829-8B0ED65AAE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 b="1">
                <a:latin typeface="+mn-lt"/>
              </a:defRPr>
            </a:lvl1pPr>
          </a:lstStyle>
          <a:p>
            <a:r>
              <a:rPr lang="el-GR" dirty="0"/>
              <a:t>Κάντε κλικ για να επεξεργαστείτε τον τίτλο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A82BEF98-4D37-40AE-A9DF-7325642BB3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D4F7F-8BB4-4416-99FC-FEAF537D9F93}" type="datetime1">
              <a:rPr lang="el-GR" smtClean="0"/>
              <a:t>27/11/2020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9AE402E8-0E89-4A5A-B3C8-5D9338FB3B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99DA0879-C5F1-40E8-AC33-B15DF6C16C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CCA64-536C-4CED-9C1C-8F28337736A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680229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3">
                <a:lumMod val="0"/>
                <a:lumOff val="100000"/>
              </a:schemeClr>
            </a:gs>
            <a:gs pos="35000">
              <a:schemeClr val="accent3">
                <a:lumMod val="0"/>
                <a:lumOff val="100000"/>
              </a:schemeClr>
            </a:gs>
            <a:gs pos="100000">
              <a:schemeClr val="accent3">
                <a:lumMod val="100000"/>
              </a:schemeClr>
            </a:gs>
          </a:gsLst>
          <a:path path="circle">
            <a:fillToRect r="100000" b="100000"/>
          </a:path>
          <a:tileRect l="-100000" t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5A46F3A2-683C-476F-BC1B-225CE70377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dirty="0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D33FFD2B-0C91-41D3-98C6-2F387E1C06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dirty="0"/>
              <a:t>Στυλ κειμένου υποδείγματος</a:t>
            </a:r>
          </a:p>
          <a:p>
            <a:pPr lvl="1"/>
            <a:r>
              <a:rPr lang="en-US" dirty="0"/>
              <a:t> </a:t>
            </a:r>
            <a:r>
              <a:rPr lang="el-GR" dirty="0"/>
              <a:t>Δεύτερο επίπεδο</a:t>
            </a:r>
          </a:p>
          <a:p>
            <a:pPr lvl="2"/>
            <a:r>
              <a:rPr lang="el-GR" dirty="0"/>
              <a:t>Τρίτο επίπεδο</a:t>
            </a:r>
          </a:p>
          <a:p>
            <a:pPr lvl="3"/>
            <a:r>
              <a:rPr lang="el-GR" dirty="0"/>
              <a:t>Τέταρτο επίπεδο</a:t>
            </a:r>
          </a:p>
          <a:p>
            <a:pPr lvl="4"/>
            <a:r>
              <a:rPr lang="el-GR" dirty="0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8E218B1C-75CD-429E-AA22-F7C5769EAB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381729-D13F-4E29-B5AA-07206561BC41}" type="datetimeFigureOut">
              <a:rPr lang="el-GR" smtClean="0"/>
              <a:t>27/11/2020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B2E34858-6767-4D45-AFD6-729ACC4BB6F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BD8C06E6-5C1D-41B8-8416-145C195CDEF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7CCA64-536C-4CED-9C1C-8F28337736A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803631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l-GR" sz="3600" b="0" kern="1200" dirty="0" smtClean="0">
          <a:solidFill>
            <a:schemeClr val="accent1">
              <a:lumMod val="75000"/>
            </a:schemeClr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accent1">
            <a:lumMod val="75000"/>
          </a:schemeClr>
        </a:buClr>
        <a:buFont typeface="Wingdings" panose="05000000000000000000" pitchFamily="2" charset="2"/>
        <a:buChar char="Ø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>
            <a:lumMod val="75000"/>
          </a:schemeClr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>
            <a:lumMod val="75000"/>
          </a:schemeClr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>
            <a:lumMod val="75000"/>
          </a:schemeClr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>
            <a:lumMod val="75000"/>
          </a:schemeClr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3E0D6BAA-E485-49C1-80C4-253DD7F7C3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155600"/>
            <a:ext cx="8148320" cy="906880"/>
          </a:xfrm>
        </p:spPr>
        <p:txBody>
          <a:bodyPr>
            <a:noAutofit/>
          </a:bodyPr>
          <a:lstStyle/>
          <a:p>
            <a:pPr marL="352425" indent="-352425"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l-GR" sz="2200" dirty="0"/>
              <a:t>Η ταυτότητα του μηνύματος καταγράφεται σε δύο </a:t>
            </a:r>
            <a:r>
              <a:rPr lang="el-GR" sz="2200" dirty="0" smtClean="0"/>
              <a:t>γραμμές</a:t>
            </a:r>
            <a:endParaRPr lang="el-GR" sz="2200" dirty="0"/>
          </a:p>
          <a:p>
            <a:pPr marL="0" indent="0"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l-GR" sz="2200" dirty="0"/>
          </a:p>
          <a:p>
            <a:pPr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endParaRPr lang="en-US" sz="2200" dirty="0"/>
          </a:p>
        </p:txBody>
      </p:sp>
      <p:sp>
        <p:nvSpPr>
          <p:cNvPr id="6" name="Τίτλος 1">
            <a:extLst>
              <a:ext uri="{FF2B5EF4-FFF2-40B4-BE49-F238E27FC236}">
                <a16:creationId xmlns:a16="http://schemas.microsoft.com/office/drawing/2014/main" id="{55B14E1E-13EA-4E23-A05B-9768693EC7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/>
          <a:lstStyle/>
          <a:p>
            <a:pPr algn="ctr"/>
            <a:r>
              <a:rPr lang="el-GR" b="1" dirty="0"/>
              <a:t>Ταυτότητα του </a:t>
            </a:r>
            <a:r>
              <a:rPr lang="en-US" b="1" dirty="0"/>
              <a:t>TAF</a:t>
            </a:r>
            <a:endParaRPr lang="el-GR" b="1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C879FD4-9785-4F71-A765-24DF9B2FEA0F}"/>
              </a:ext>
            </a:extLst>
          </p:cNvPr>
          <p:cNvSpPr txBox="1"/>
          <p:nvPr/>
        </p:nvSpPr>
        <p:spPr>
          <a:xfrm>
            <a:off x="6612000" y="4833807"/>
            <a:ext cx="5580000" cy="46166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 anchor="ctr">
            <a:spAutoFit/>
          </a:bodyPr>
          <a:lstStyle/>
          <a:p>
            <a:r>
              <a:rPr lang="en-US" sz="2400" b="1" i="1" dirty="0" smtClean="0"/>
              <a:t>FCGR31 </a:t>
            </a:r>
            <a:r>
              <a:rPr lang="en-US" sz="2400" b="1" i="1" dirty="0"/>
              <a:t>LGAT </a:t>
            </a:r>
            <a:r>
              <a:rPr lang="en-US" sz="2400" b="1" i="1" dirty="0" smtClean="0"/>
              <a:t>260200</a:t>
            </a:r>
            <a:endParaRPr lang="el-GR" sz="2400" b="1" i="1" dirty="0"/>
          </a:p>
        </p:txBody>
      </p:sp>
      <p:sp>
        <p:nvSpPr>
          <p:cNvPr id="5" name="Θέση περιεχομένου 2">
            <a:extLst>
              <a:ext uri="{FF2B5EF4-FFF2-40B4-BE49-F238E27FC236}">
                <a16:creationId xmlns:a16="http://schemas.microsoft.com/office/drawing/2014/main" id="{3E0D6BAA-E485-49C1-80C4-253DD7F7C313}"/>
              </a:ext>
            </a:extLst>
          </p:cNvPr>
          <p:cNvSpPr txBox="1">
            <a:spLocks/>
          </p:cNvSpPr>
          <p:nvPr/>
        </p:nvSpPr>
        <p:spPr>
          <a:xfrm>
            <a:off x="0" y="1765200"/>
            <a:ext cx="10312400" cy="43513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Ø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1">
                  <a:lumMod val="75000"/>
                </a:schemeClr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1">
                  <a:lumMod val="75000"/>
                </a:schemeClr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1">
                  <a:lumMod val="75000"/>
                </a:schemeClr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1">
                  <a:lumMod val="75000"/>
                </a:schemeClr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809625" lvl="1" indent="-352425"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l-GR" sz="2200" dirty="0" smtClean="0"/>
              <a:t>Στην πρώτη γραμμή περιλαμβάνονται:</a:t>
            </a:r>
          </a:p>
          <a:p>
            <a:pPr marL="1266825" lvl="2" indent="-352425"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l-GR" sz="2200" dirty="0" smtClean="0"/>
              <a:t>Η Επικεφαλίδα (</a:t>
            </a:r>
            <a:r>
              <a:rPr lang="en-US" sz="2200" dirty="0" smtClean="0"/>
              <a:t>Header):</a:t>
            </a:r>
          </a:p>
          <a:p>
            <a:pPr marL="1724025" lvl="3" indent="-352425"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l-GR" sz="2200" dirty="0" smtClean="0"/>
              <a:t>Για 9ωρα </a:t>
            </a:r>
            <a:r>
              <a:rPr lang="en-US" sz="2200" dirty="0" smtClean="0"/>
              <a:t>TAF </a:t>
            </a:r>
            <a:r>
              <a:rPr lang="en-US" sz="2200" dirty="0" smtClean="0">
                <a:sym typeface="Wingdings" panose="05000000000000000000" pitchFamily="2" charset="2"/>
              </a:rPr>
              <a:t> FCGR31, FCGR32, FCGR33 </a:t>
            </a:r>
            <a:r>
              <a:rPr lang="el-GR" sz="2200" dirty="0" smtClean="0">
                <a:sym typeface="Wingdings" panose="05000000000000000000" pitchFamily="2" charset="2"/>
              </a:rPr>
              <a:t>ή </a:t>
            </a:r>
            <a:r>
              <a:rPr lang="en-US" sz="2200" dirty="0" smtClean="0">
                <a:sym typeface="Wingdings" panose="05000000000000000000" pitchFamily="2" charset="2"/>
              </a:rPr>
              <a:t>FCGR56</a:t>
            </a:r>
          </a:p>
          <a:p>
            <a:pPr marL="1724025" lvl="3" indent="-352425"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l-GR" sz="2200" dirty="0" smtClean="0"/>
              <a:t>Για </a:t>
            </a:r>
            <a:r>
              <a:rPr lang="en-US" sz="2200" dirty="0" smtClean="0"/>
              <a:t>24</a:t>
            </a:r>
            <a:r>
              <a:rPr lang="el-GR" sz="2200" dirty="0" err="1" smtClean="0"/>
              <a:t>ωρα</a:t>
            </a:r>
            <a:r>
              <a:rPr lang="el-GR" sz="2200" dirty="0" smtClean="0"/>
              <a:t> </a:t>
            </a:r>
            <a:r>
              <a:rPr lang="en-US" sz="2200" dirty="0" smtClean="0"/>
              <a:t>TAF </a:t>
            </a:r>
            <a:r>
              <a:rPr lang="en-US" sz="2200" dirty="0" smtClean="0">
                <a:sym typeface="Wingdings" panose="05000000000000000000" pitchFamily="2" charset="2"/>
              </a:rPr>
              <a:t> FTGR31, FTGR32</a:t>
            </a:r>
            <a:endParaRPr lang="el-GR" sz="2200" dirty="0" smtClean="0">
              <a:sym typeface="Wingdings" panose="05000000000000000000" pitchFamily="2" charset="2"/>
            </a:endParaRPr>
          </a:p>
          <a:p>
            <a:pPr marL="1266825" lvl="2" indent="-352425"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l-GR" sz="2200" dirty="0" smtClean="0">
                <a:sym typeface="Wingdings" panose="05000000000000000000" pitchFamily="2" charset="2"/>
              </a:rPr>
              <a:t>Ο εκδότης του μηνύματος:</a:t>
            </a:r>
          </a:p>
          <a:p>
            <a:pPr marL="1724025" lvl="3" indent="-352425"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200" dirty="0" smtClean="0">
                <a:sym typeface="Wingdings" panose="05000000000000000000" pitchFamily="2" charset="2"/>
              </a:rPr>
              <a:t>LGAT</a:t>
            </a:r>
          </a:p>
          <a:p>
            <a:pPr marL="1724025" lvl="3" indent="-352425"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200" dirty="0" smtClean="0">
                <a:sym typeface="Wingdings" panose="05000000000000000000" pitchFamily="2" charset="2"/>
              </a:rPr>
              <a:t>LGLR</a:t>
            </a:r>
          </a:p>
          <a:p>
            <a:pPr marL="1724025" lvl="3" indent="-352425"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200" dirty="0" smtClean="0">
                <a:sym typeface="Wingdings" panose="05000000000000000000" pitchFamily="2" charset="2"/>
              </a:rPr>
              <a:t>LGTS</a:t>
            </a:r>
          </a:p>
          <a:p>
            <a:pPr marL="1266825" lvl="2" indent="-352425"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l-GR" sz="2200" dirty="0" smtClean="0"/>
              <a:t>Η ημερομηνία και η ώρα έκδοσης του </a:t>
            </a:r>
            <a:r>
              <a:rPr lang="en-US" sz="2200" dirty="0" smtClean="0"/>
              <a:t>TAF </a:t>
            </a:r>
            <a:r>
              <a:rPr lang="el-GR" sz="2200" dirty="0" smtClean="0"/>
              <a:t>σε</a:t>
            </a:r>
            <a:r>
              <a:rPr lang="en-US" sz="2200" dirty="0" smtClean="0"/>
              <a:t> UTC</a:t>
            </a:r>
            <a:endParaRPr lang="el-GR" sz="2200" dirty="0" smtClean="0"/>
          </a:p>
          <a:p>
            <a:pPr marL="0" indent="0"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None/>
            </a:pPr>
            <a:endParaRPr lang="el-GR" sz="2200" dirty="0" smtClean="0"/>
          </a:p>
          <a:p>
            <a:pPr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34128590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3E0D6BAA-E485-49C1-80C4-253DD7F7C3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253331"/>
            <a:ext cx="8194474" cy="4351338"/>
          </a:xfrm>
        </p:spPr>
        <p:txBody>
          <a:bodyPr>
            <a:noAutofit/>
          </a:bodyPr>
          <a:lstStyle/>
          <a:p>
            <a:pPr marL="809625" lvl="1" indent="-352425"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l-GR" sz="2200" dirty="0"/>
              <a:t>Στη δεύτερη γραμμή περιλαμβάνονται:</a:t>
            </a:r>
          </a:p>
          <a:p>
            <a:pPr marL="1266825" lvl="2" indent="-352425"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l-GR" sz="2200" dirty="0"/>
              <a:t>Το κωδικό όνομα </a:t>
            </a:r>
            <a:r>
              <a:rPr lang="en-US" sz="2200" dirty="0"/>
              <a:t>TAF </a:t>
            </a:r>
          </a:p>
          <a:p>
            <a:pPr marL="1266825" lvl="2" indent="-352425"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l-GR" sz="2200" dirty="0"/>
              <a:t>Η ομάδα </a:t>
            </a:r>
            <a:r>
              <a:rPr lang="en-US" sz="2200" dirty="0"/>
              <a:t>CCCC (</a:t>
            </a:r>
            <a:r>
              <a:rPr lang="el-GR" sz="2200" dirty="0"/>
              <a:t>Διεθνής Τοπωνυμικός </a:t>
            </a:r>
            <a:r>
              <a:rPr lang="el-GR" sz="2200" dirty="0" err="1"/>
              <a:t>Ενδείκτης</a:t>
            </a:r>
            <a:r>
              <a:rPr lang="el-GR" sz="2200" dirty="0"/>
              <a:t> του </a:t>
            </a:r>
            <a:r>
              <a:rPr lang="el-GR" sz="2200" dirty="0" smtClean="0"/>
              <a:t>Α/Δ/ </a:t>
            </a:r>
            <a:r>
              <a:rPr lang="en-US" sz="2200" dirty="0"/>
              <a:t>DOC 7910, ICAO</a:t>
            </a:r>
            <a:r>
              <a:rPr lang="el-GR" sz="2200" dirty="0"/>
              <a:t> «</a:t>
            </a:r>
            <a:r>
              <a:rPr lang="en-US" sz="2200" dirty="0"/>
              <a:t>LOCATION INDICATORS</a:t>
            </a:r>
            <a:r>
              <a:rPr lang="el-GR" sz="2200" dirty="0"/>
              <a:t>»</a:t>
            </a:r>
            <a:r>
              <a:rPr lang="en-US" sz="2200" dirty="0"/>
              <a:t>)</a:t>
            </a:r>
          </a:p>
          <a:p>
            <a:pPr marL="1266825" lvl="2" indent="-352425"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l-GR" sz="2200" dirty="0"/>
              <a:t>Η ομάδα </a:t>
            </a:r>
            <a:r>
              <a:rPr lang="en-US" sz="2200" dirty="0" err="1"/>
              <a:t>YYGGggZ</a:t>
            </a:r>
            <a:r>
              <a:rPr lang="en-US" sz="2200" dirty="0"/>
              <a:t>, </a:t>
            </a:r>
            <a:r>
              <a:rPr lang="el-GR" sz="2200" dirty="0"/>
              <a:t>που περιλαμβάνει την ημερομηνία (</a:t>
            </a:r>
            <a:r>
              <a:rPr lang="en-US" sz="2200" dirty="0"/>
              <a:t>YY</a:t>
            </a:r>
            <a:r>
              <a:rPr lang="el-GR" sz="2200" dirty="0"/>
              <a:t>) και την ώρα έκδοσης του </a:t>
            </a:r>
            <a:r>
              <a:rPr lang="en-US" sz="2200" dirty="0"/>
              <a:t>TAF </a:t>
            </a:r>
            <a:r>
              <a:rPr lang="el-GR" sz="2200" dirty="0"/>
              <a:t>σε</a:t>
            </a:r>
            <a:r>
              <a:rPr lang="en-US" sz="2200" dirty="0"/>
              <a:t> </a:t>
            </a:r>
            <a:r>
              <a:rPr lang="el-GR" sz="2200" dirty="0"/>
              <a:t>ώρες και λεπτά </a:t>
            </a:r>
            <a:r>
              <a:rPr lang="en-US" sz="2200" dirty="0"/>
              <a:t>UTC</a:t>
            </a:r>
            <a:r>
              <a:rPr lang="el-GR" sz="2200" dirty="0"/>
              <a:t> (</a:t>
            </a:r>
            <a:r>
              <a:rPr lang="en-US" sz="2200" dirty="0" err="1"/>
              <a:t>GGgg</a:t>
            </a:r>
            <a:r>
              <a:rPr lang="el-GR" sz="2200" dirty="0"/>
              <a:t>) και ακολουθείται χωρίς κενό από το γράμμα </a:t>
            </a:r>
            <a:r>
              <a:rPr lang="en-US" sz="2200" dirty="0"/>
              <a:t>Z</a:t>
            </a:r>
            <a:endParaRPr lang="el-GR" sz="2200" dirty="0"/>
          </a:p>
          <a:p>
            <a:pPr marL="1266825" lvl="2" indent="-352425"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l-GR" sz="2200" dirty="0"/>
              <a:t>Η ημερομηνία, η ώρα και η καλυπτόμενη περίοδος, δηλαδή η έναρξη ισχύος του </a:t>
            </a:r>
            <a:r>
              <a:rPr lang="en-US" sz="2200" dirty="0"/>
              <a:t>TAF </a:t>
            </a:r>
            <a:r>
              <a:rPr lang="el-GR" sz="2200" dirty="0"/>
              <a:t>με την αντίστοιχη ημερομηνία και ώρα σε </a:t>
            </a:r>
            <a:r>
              <a:rPr lang="en-US" sz="2200" dirty="0"/>
              <a:t>UTC</a:t>
            </a:r>
            <a:r>
              <a:rPr lang="el-GR" sz="2200" dirty="0"/>
              <a:t>, ακολουθούμενη χωρίς κενά από την κάθετο «/» και τη λήξη ισχύος του </a:t>
            </a:r>
            <a:r>
              <a:rPr lang="en-US" sz="2200" dirty="0"/>
              <a:t>TAF </a:t>
            </a:r>
            <a:r>
              <a:rPr lang="el-GR" sz="2200" dirty="0"/>
              <a:t>με την αντίστοιχη ημερομηνία και ώρα σε </a:t>
            </a:r>
            <a:r>
              <a:rPr lang="en-US" sz="2200" dirty="0"/>
              <a:t>UTC</a:t>
            </a:r>
            <a:endParaRPr lang="el-GR" sz="2200" dirty="0"/>
          </a:p>
          <a:p>
            <a:pPr marL="1266825" lvl="2" indent="-352425"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endParaRPr lang="el-GR" sz="2200" dirty="0"/>
          </a:p>
          <a:p>
            <a:pPr marL="1266825" lvl="2" indent="-352425"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endParaRPr lang="el-GR" sz="2200" dirty="0"/>
          </a:p>
          <a:p>
            <a:pPr marL="0" indent="0"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l-GR" sz="2200" dirty="0"/>
          </a:p>
          <a:p>
            <a:pPr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endParaRPr lang="en-US" sz="2200" dirty="0"/>
          </a:p>
        </p:txBody>
      </p:sp>
      <p:sp>
        <p:nvSpPr>
          <p:cNvPr id="6" name="Τίτλος 1">
            <a:extLst>
              <a:ext uri="{FF2B5EF4-FFF2-40B4-BE49-F238E27FC236}">
                <a16:creationId xmlns:a16="http://schemas.microsoft.com/office/drawing/2014/main" id="{55B14E1E-13EA-4E23-A05B-9768693EC7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/>
          <a:lstStyle/>
          <a:p>
            <a:pPr algn="ctr"/>
            <a:r>
              <a:rPr lang="el-GR" b="1" dirty="0"/>
              <a:t>Ταυτότητα του </a:t>
            </a:r>
            <a:r>
              <a:rPr lang="en-US" b="1" dirty="0"/>
              <a:t>TAF</a:t>
            </a:r>
            <a:endParaRPr lang="el-GR" b="1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C879FD4-9785-4F71-A765-24DF9B2FEA0F}"/>
              </a:ext>
            </a:extLst>
          </p:cNvPr>
          <p:cNvSpPr txBox="1"/>
          <p:nvPr/>
        </p:nvSpPr>
        <p:spPr>
          <a:xfrm>
            <a:off x="6612000" y="1156811"/>
            <a:ext cx="5580000" cy="828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 anchor="ctr">
            <a:spAutoFit/>
          </a:bodyPr>
          <a:lstStyle/>
          <a:p>
            <a:r>
              <a:rPr lang="en-US" sz="2400" b="1" i="1" dirty="0" smtClean="0"/>
              <a:t>FCGR31 </a:t>
            </a:r>
            <a:r>
              <a:rPr lang="en-US" sz="2400" b="1" i="1" dirty="0"/>
              <a:t>LGAT </a:t>
            </a:r>
            <a:r>
              <a:rPr lang="en-US" sz="2400" b="1" i="1" dirty="0" smtClean="0"/>
              <a:t>260200  </a:t>
            </a:r>
          </a:p>
          <a:p>
            <a:r>
              <a:rPr lang="en-US" sz="2400" b="1" i="1" dirty="0" smtClean="0"/>
              <a:t>TAF </a:t>
            </a:r>
            <a:r>
              <a:rPr lang="en-US" sz="2400" b="1" i="1" dirty="0"/>
              <a:t>LGIO </a:t>
            </a:r>
            <a:r>
              <a:rPr lang="en-US" sz="2400" b="1" i="1" dirty="0" smtClean="0"/>
              <a:t>250200Z 2503/2512 …..</a:t>
            </a:r>
            <a:endParaRPr lang="el-GR" sz="2400" b="1" i="1" dirty="0"/>
          </a:p>
        </p:txBody>
      </p:sp>
    </p:spTree>
    <p:extLst>
      <p:ext uri="{BB962C8B-B14F-4D97-AF65-F5344CB8AC3E}">
        <p14:creationId xmlns:p14="http://schemas.microsoft.com/office/powerpoint/2010/main" val="267923937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4937</TotalTime>
  <Words>179</Words>
  <Application>Microsoft Office PowerPoint</Application>
  <PresentationFormat>Ευρεία οθόνη</PresentationFormat>
  <Paragraphs>22</Paragraphs>
  <Slides>2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</vt:i4>
      </vt:variant>
    </vt:vector>
  </HeadingPairs>
  <TitlesOfParts>
    <vt:vector size="6" baseType="lpstr">
      <vt:lpstr>Arial</vt:lpstr>
      <vt:lpstr>Calibri</vt:lpstr>
      <vt:lpstr>Wingdings</vt:lpstr>
      <vt:lpstr>Θέμα του Office</vt:lpstr>
      <vt:lpstr>Ταυτότητα του TAF</vt:lpstr>
      <vt:lpstr>Ταυτότητα του TAF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MARINA KOROLOGOU</dc:creator>
  <cp:lastModifiedBy>Windows User</cp:lastModifiedBy>
  <cp:revision>115</cp:revision>
  <dcterms:created xsi:type="dcterms:W3CDTF">2020-08-26T13:11:59Z</dcterms:created>
  <dcterms:modified xsi:type="dcterms:W3CDTF">2020-11-27T09:31:09Z</dcterms:modified>
</cp:coreProperties>
</file>