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5BB59-581A-46E6-976B-BB5E8F331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904AF16-2A09-4A56-BD27-838696825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DF216D-33E3-44E5-B5A7-3FC1DE70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E19814-3029-41F4-A4AE-A0065841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FF7FD6-2C8D-4BB8-85BE-94B3E02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0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677A31-FA8B-465A-B2EE-6CE8C76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7A38F60-3119-4A25-A34C-282D76F2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D98C14-B9C4-40F8-8F79-34D8CFF9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6AFCD8-B878-47C8-A75E-CFABB293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3B1AA5-EFFC-4C68-A6A5-FF98E2A5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8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82EAA3-8EEC-48AF-8D9F-187BEAA1F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23404E-29E5-4CC7-8B87-4AF43DF68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C53608-2365-4EBF-82AC-B3353110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E329AE-5B86-485C-887F-57305DA4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9F62BE-A930-40FF-80A0-0F18BAD8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28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CBE4FB-2263-4FDC-982D-02F20CDB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38BC2B-6B00-4A52-B670-E7F9FC16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6966A2-FF0C-42E1-A165-55746681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C568BC-91AE-4C04-91C8-0880B815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F7C413-A743-4225-8B53-98480768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9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9531AA-A378-4796-9725-C6C3E16A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96BFE7-D5F6-4599-B636-2D68CBA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6BDBAB-FD49-4504-9D4B-0F9FA2A7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011BC3-B5B9-40D8-A092-B7FB3B2D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EE1711-0452-451F-9890-375E3C5C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3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5FD591-B17E-48D0-BE31-DD52A59D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FE919-AAF7-4631-A55D-3BB1E722A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05F0F1A-4F06-438F-B2A8-C5B734043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89C6E1-E672-4D31-A6D9-32B215BD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A3F3857-70E7-4F87-8F51-87999ADD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0591D7-13D7-40EA-A8D2-067DB558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06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F31C85-ECE5-40D0-BAEF-0B479FC7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E932ED-3C4B-425F-9723-2E9B36CD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CDF6551-0A85-4A80-8538-4B75D8C98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018B47E-30A5-475C-AB52-1DB4BA6DE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4D2C50A-DF31-4397-AA63-8AB4A06D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64CFE46-B7E6-4D12-8A91-4B384A1A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E4EB74D-4FC2-443A-8AFF-345F1E64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A0D2023-56D0-49CF-82C4-5F0978DE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53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90F991-9C55-460B-831F-5DC108FD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E81BFAC-DEE2-477C-88B4-AF994BDB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961138E-A052-42C8-9DCB-E3C6F55D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8BC7DF2-D35E-41BA-B709-E64B4C78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1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5AD22DA-AF71-4237-8FC9-D1D72CD2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CF255E-BB4E-4A13-8181-ABE1CE19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BF76548-A8F5-43EA-9B18-99119037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038E01-D18D-43FE-A20F-4FC93D9E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432A8C-FF9E-456E-A872-170606D4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47B920-58CD-48B0-9F7E-DF12254DD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E25E27-9601-400F-AF04-34531A58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921DA16-D58F-4EB6-9CD7-1CFD8024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510538-E0E7-4A05-A10E-91A0DDD5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97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10392F-0475-461B-AB2A-59E8438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E37032D-FDE5-405E-BD1B-25B8C0307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B395A93-552F-47AF-BA05-6B8889501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539FA6-101B-4AB5-AF36-FA29B93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0FEF7D-0199-4516-99EA-EFF204E7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5B3036-81DB-47C1-AC08-1E24CA18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0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912B12B-187F-4A3E-BD2C-9AE37F05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8C92E2-05EB-4CCC-9EAE-111805451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54A50A-A3C8-4F2F-9B7B-F7FFF3C64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F0B8-2F64-41E5-B2B1-9C5112A4C8A4}" type="datetimeFigureOut">
              <a:rPr lang="el-GR" smtClean="0"/>
              <a:t>13/5/2021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A4C0DE-4B04-4858-86ED-BD489C5F4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561B4B-D830-4C2F-81B4-CC5F87CFE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6ECD-C35B-4655-B81C-CF88E65A7E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90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72B615-C610-4298-AC29-87FE348C9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133" y="841519"/>
            <a:ext cx="12179962" cy="835529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Εκπαιδεύοντας Ενήλικες…</a:t>
            </a:r>
            <a:br>
              <a:rPr lang="el-GR" sz="4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Η περίπτωση των επίμονων ερωτήσεων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???</a:t>
            </a:r>
            <a:endParaRPr lang="el-G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DBC98C2-3EF5-42E8-8F93-380B92D66B98}"/>
              </a:ext>
            </a:extLst>
          </p:cNvPr>
          <p:cNvSpPr txBox="1">
            <a:spLocks/>
          </p:cNvSpPr>
          <p:nvPr/>
        </p:nvSpPr>
        <p:spPr>
          <a:xfrm>
            <a:off x="-162133" y="1468784"/>
            <a:ext cx="9144000" cy="8355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802C8D02-E82F-4921-80C9-8444328D51C6}"/>
              </a:ext>
            </a:extLst>
          </p:cNvPr>
          <p:cNvSpPr txBox="1">
            <a:spLocks/>
          </p:cNvSpPr>
          <p:nvPr/>
        </p:nvSpPr>
        <p:spPr>
          <a:xfrm>
            <a:off x="153548" y="1774371"/>
            <a:ext cx="11287333" cy="11928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FF0000"/>
                </a:solidFill>
              </a:rPr>
              <a:t>Θέμα</a:t>
            </a:r>
          </a:p>
          <a:p>
            <a:pPr algn="l"/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Υποβολή επαναλαμβανόμενων ερωτήσεων στον εισηγητή ακόμα και κατά τη διάρκεια του διαλλείματος 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9DF61B0-4B1C-4178-8D89-A84C44B24F74}"/>
              </a:ext>
            </a:extLst>
          </p:cNvPr>
          <p:cNvSpPr txBox="1">
            <a:spLocks/>
          </p:cNvSpPr>
          <p:nvPr/>
        </p:nvSpPr>
        <p:spPr>
          <a:xfrm>
            <a:off x="153548" y="3121238"/>
            <a:ext cx="11287333" cy="1344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FF0000"/>
                </a:solidFill>
              </a:rPr>
              <a:t>Τρόπος αντιμετώπισης στη δια ζώσης διδασκαλία</a:t>
            </a:r>
          </a:p>
          <a:p>
            <a:pPr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Αρχικά ανταπόκριση στις ερωτήσεις που έθετε.</a:t>
            </a:r>
          </a:p>
          <a:p>
            <a:pPr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Στη συνέχεια οι απαντήσεις έγιναν σύντομες και περιεκτικές.</a:t>
            </a:r>
          </a:p>
          <a:p>
            <a:pPr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Στο τέλος….ένα απλό νεύμα…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EA64BDCF-4019-4387-879B-94029CFBBFE3}"/>
              </a:ext>
            </a:extLst>
          </p:cNvPr>
          <p:cNvSpPr txBox="1">
            <a:spLocks/>
          </p:cNvSpPr>
          <p:nvPr/>
        </p:nvSpPr>
        <p:spPr>
          <a:xfrm>
            <a:off x="153548" y="5303467"/>
            <a:ext cx="11864281" cy="1426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FF0000"/>
                </a:solidFill>
              </a:rPr>
              <a:t>Τρόπος αντιμετώπισης στη σύγχρονη εξ αποστάσεως διδασκαλία</a:t>
            </a:r>
          </a:p>
          <a:p>
            <a:pPr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Αρχικώς κανονική απόκριση στις ερωτήσεις</a:t>
            </a:r>
          </a:p>
          <a:p>
            <a:pPr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Στη συνέχεια θα προσπαθήσω να συνεχίσω τη ροή αφαιρώντας το λόγο εξαναγκάζοντας στη χρήση των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reactions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….</a:t>
            </a:r>
          </a:p>
          <a:p>
            <a:pPr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Στο τέλος θα έκανα ότι δεν έβλεπα το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Raise Hand…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ή θα έλεγα ότι δεν την έβλεπα ή δεν την άκουγα λόγω κακής σύνδεσης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1C8F101-5E34-4403-8973-F313CF8A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7"/>
          <a:stretch/>
        </p:blipFill>
        <p:spPr>
          <a:xfrm>
            <a:off x="8835794" y="2822589"/>
            <a:ext cx="3050041" cy="21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AAB02D5-D1F4-4010-8117-0E1AFA515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7" r="31242" b="23294"/>
          <a:stretch/>
        </p:blipFill>
        <p:spPr>
          <a:xfrm>
            <a:off x="0" y="188259"/>
            <a:ext cx="12213158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9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3E8592-96BE-424D-89F4-92699803E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28" r="31944" b="24762"/>
          <a:stretch/>
        </p:blipFill>
        <p:spPr>
          <a:xfrm>
            <a:off x="-1" y="0"/>
            <a:ext cx="12203683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0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5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0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4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332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106</Words>
  <Application>Microsoft Office PowerPoint</Application>
  <PresentationFormat>Ευρεία οθόνη</PresentationFormat>
  <Paragraphs>11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Εκπαιδεύοντας Ενήλικες… Η περίπτωση των επίμονων ερωτήσεων ???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Εκπαιδεύοντας Ενήλικες…</dc:title>
  <dc:creator>Κωνσταντίνος</dc:creator>
  <cp:lastModifiedBy>Κωνσταντίνος</cp:lastModifiedBy>
  <cp:revision>5</cp:revision>
  <dcterms:created xsi:type="dcterms:W3CDTF">2021-05-13T14:53:03Z</dcterms:created>
  <dcterms:modified xsi:type="dcterms:W3CDTF">2021-05-13T15:41:29Z</dcterms:modified>
</cp:coreProperties>
</file>