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7" r:id="rId2"/>
    <p:sldId id="261" r:id="rId3"/>
    <p:sldId id="262" r:id="rId4"/>
    <p:sldId id="275" r:id="rId5"/>
    <p:sldId id="258" r:id="rId6"/>
    <p:sldId id="272" r:id="rId7"/>
    <p:sldId id="283" r:id="rId8"/>
    <p:sldId id="281" r:id="rId9"/>
    <p:sldId id="293" r:id="rId10"/>
    <p:sldId id="286" r:id="rId11"/>
    <p:sldId id="284" r:id="rId12"/>
    <p:sldId id="279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445" autoAdjust="0"/>
  </p:normalViewPr>
  <p:slideViewPr>
    <p:cSldViewPr>
      <p:cViewPr varScale="1">
        <p:scale>
          <a:sx n="79" d="100"/>
          <a:sy n="79" d="100"/>
        </p:scale>
        <p:origin x="8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32ECA-B3B6-4826-A48B-4BC2E0ED5C1A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CBD01-0AA9-43F1-B0A7-A80C285C489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06F-BBFE-4B1F-A1BC-EBC46468C4E8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9D0-C515-48B3-AD24-1345ABD54C2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06F-BBFE-4B1F-A1BC-EBC46468C4E8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9D0-C515-48B3-AD24-1345ABD54C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06F-BBFE-4B1F-A1BC-EBC46468C4E8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9D0-C515-48B3-AD24-1345ABD54C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06F-BBFE-4B1F-A1BC-EBC46468C4E8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9D0-C515-48B3-AD24-1345ABD54C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06F-BBFE-4B1F-A1BC-EBC46468C4E8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BA09D0-C515-48B3-AD24-1345ABD54C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06F-BBFE-4B1F-A1BC-EBC46468C4E8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9D0-C515-48B3-AD24-1345ABD54C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06F-BBFE-4B1F-A1BC-EBC46468C4E8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9D0-C515-48B3-AD24-1345ABD54C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06F-BBFE-4B1F-A1BC-EBC46468C4E8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9D0-C515-48B3-AD24-1345ABD54C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06F-BBFE-4B1F-A1BC-EBC46468C4E8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9D0-C515-48B3-AD24-1345ABD54C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06F-BBFE-4B1F-A1BC-EBC46468C4E8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9D0-C515-48B3-AD24-1345ABD54C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06F-BBFE-4B1F-A1BC-EBC46468C4E8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9D0-C515-48B3-AD24-1345ABD54C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31A06F-BBFE-4B1F-A1BC-EBC46468C4E8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BA09D0-C515-48B3-AD24-1345ABD54C2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4CEA-B8DD-436A-85F8-736E8D37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My name is Ioanna Nikolaou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1507-33A5-4057-BC2F-39F107A55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70000" lnSpcReduction="20000"/>
          </a:bodyPr>
          <a:lstStyle/>
          <a:p>
            <a:r>
              <a:rPr lang="en-GB" dirty="0"/>
              <a:t>Operational forecaster at Hellenic National Meteorological Service(HNMS).</a:t>
            </a:r>
          </a:p>
          <a:p>
            <a:endParaRPr lang="en-GB" dirty="0"/>
          </a:p>
          <a:p>
            <a:r>
              <a:rPr lang="en-GB" sz="2400" b="1" dirty="0"/>
              <a:t>Education and training</a:t>
            </a:r>
            <a:endParaRPr lang="en-GB" b="1" dirty="0"/>
          </a:p>
          <a:p>
            <a:r>
              <a:rPr lang="en-GB" dirty="0"/>
              <a:t>BSc in Mathematics from National </a:t>
            </a:r>
            <a:r>
              <a:rPr lang="en-GB" dirty="0" err="1"/>
              <a:t>Kapodistrian</a:t>
            </a:r>
            <a:r>
              <a:rPr lang="en-GB" dirty="0"/>
              <a:t> University of Athens, </a:t>
            </a:r>
          </a:p>
          <a:p>
            <a:r>
              <a:rPr lang="en-GB" dirty="0"/>
              <a:t>MSc in Physics meteorology and environment from National </a:t>
            </a:r>
            <a:r>
              <a:rPr lang="en-GB" dirty="0" err="1"/>
              <a:t>Kapodistrian</a:t>
            </a:r>
            <a:r>
              <a:rPr lang="en-GB" dirty="0"/>
              <a:t> University of Athens </a:t>
            </a:r>
          </a:p>
          <a:p>
            <a:r>
              <a:rPr lang="en-GB" dirty="0"/>
              <a:t>Diploma in Meteorology from military meteorological school of Ministry of defence(certified by W.M.O) </a:t>
            </a:r>
          </a:p>
          <a:p>
            <a:pPr marL="50006"/>
            <a:endParaRPr lang="en-GB" dirty="0"/>
          </a:p>
          <a:p>
            <a:pPr marL="50006"/>
            <a:r>
              <a:rPr lang="en-GB" sz="2400" dirty="0"/>
              <a:t>Main activities and responsibilities</a:t>
            </a:r>
          </a:p>
          <a:p>
            <a:pPr marL="50006"/>
            <a:r>
              <a:rPr lang="en-GB" dirty="0"/>
              <a:t>Operational forecaster issuing marine bulletins and gale warnings </a:t>
            </a:r>
          </a:p>
          <a:p>
            <a:pPr marL="50006"/>
            <a:r>
              <a:rPr lang="en-GB" dirty="0"/>
              <a:t>Issuing aeronautical bulletins for the airports </a:t>
            </a:r>
          </a:p>
          <a:p>
            <a:pPr marL="50006"/>
            <a:r>
              <a:rPr lang="en-GB" dirty="0"/>
              <a:t>Weather forecasting for the public </a:t>
            </a:r>
          </a:p>
          <a:p>
            <a:pPr marL="50006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56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5012691" cy="440303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508688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434316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43372" cy="366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571876"/>
            <a:ext cx="464347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28624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9" y="1142984"/>
            <a:ext cx="485775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400" dirty="0">
                <a:solidFill>
                  <a:schemeClr val="tx1"/>
                </a:solidFill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old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intrusion</a:t>
            </a:r>
            <a:r>
              <a:rPr lang="el-GR" sz="2400" dirty="0">
                <a:solidFill>
                  <a:schemeClr val="tx1"/>
                </a:solidFill>
              </a:rPr>
              <a:t> 28-30 </a:t>
            </a:r>
            <a:r>
              <a:rPr lang="el-GR" sz="2400" dirty="0" err="1">
                <a:solidFill>
                  <a:schemeClr val="tx1"/>
                </a:solidFill>
              </a:rPr>
              <a:t>December</a:t>
            </a:r>
            <a:r>
              <a:rPr lang="el-GR" sz="2400" dirty="0">
                <a:solidFill>
                  <a:schemeClr val="tx1"/>
                </a:solidFill>
              </a:rPr>
              <a:t> 2016 </a:t>
            </a:r>
            <a:r>
              <a:rPr lang="el-GR" sz="2400" dirty="0" err="1">
                <a:solidFill>
                  <a:schemeClr val="tx1"/>
                </a:solidFill>
              </a:rPr>
              <a:t>in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Greece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from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the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north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causing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severe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wheather</a:t>
            </a:r>
            <a:r>
              <a:rPr lang="el-GR" sz="2400" dirty="0">
                <a:solidFill>
                  <a:schemeClr val="tx1"/>
                </a:solidFill>
              </a:rPr>
              <a:t> : </a:t>
            </a:r>
            <a:r>
              <a:rPr lang="el-GR" sz="2400" dirty="0" err="1">
                <a:solidFill>
                  <a:schemeClr val="tx1"/>
                </a:solidFill>
              </a:rPr>
              <a:t>snowfall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and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gale</a:t>
            </a:r>
            <a:r>
              <a:rPr lang="el-GR" sz="2400" dirty="0">
                <a:solidFill>
                  <a:schemeClr val="tx1"/>
                </a:solidFill>
              </a:rPr>
              <a:t>-</a:t>
            </a:r>
            <a:r>
              <a:rPr lang="el-GR" sz="2400" dirty="0" err="1">
                <a:solidFill>
                  <a:schemeClr val="tx1"/>
                </a:solidFill>
              </a:rPr>
              <a:t>storm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winds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85720" y="5715016"/>
            <a:ext cx="3135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Ι</a:t>
            </a:r>
            <a:r>
              <a:rPr lang="en-US" sz="3200" dirty="0" err="1"/>
              <a:t>oanna</a:t>
            </a:r>
            <a:r>
              <a:rPr lang="en-US" sz="3200" dirty="0"/>
              <a:t> Nikolaou</a:t>
            </a:r>
            <a:endParaRPr lang="el-G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229600" cy="632666"/>
          </a:xfrm>
        </p:spPr>
        <p:txBody>
          <a:bodyPr>
            <a:normAutofit/>
          </a:bodyPr>
          <a:lstStyle/>
          <a:p>
            <a:r>
              <a:rPr lang="el-GR" sz="2800" i="1" dirty="0" err="1">
                <a:solidFill>
                  <a:schemeClr val="tx1"/>
                </a:solidFill>
              </a:rPr>
              <a:t>msl</a:t>
            </a:r>
            <a:r>
              <a:rPr lang="el-GR" sz="2800" i="1" dirty="0">
                <a:solidFill>
                  <a:schemeClr val="tx1"/>
                </a:solidFill>
              </a:rPr>
              <a:t> </a:t>
            </a:r>
            <a:r>
              <a:rPr lang="el-GR" sz="2800" i="1" dirty="0" err="1">
                <a:solidFill>
                  <a:schemeClr val="tx1"/>
                </a:solidFill>
              </a:rPr>
              <a:t>analysis</a:t>
            </a:r>
            <a:r>
              <a:rPr lang="el-GR" sz="2800" i="1" dirty="0">
                <a:solidFill>
                  <a:schemeClr val="tx1"/>
                </a:solidFill>
              </a:rPr>
              <a:t> 28-12-2016 18UTC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6762436" cy="485707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64300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989654"/>
            <a:ext cx="8229600" cy="868346"/>
          </a:xfrm>
        </p:spPr>
        <p:txBody>
          <a:bodyPr>
            <a:normAutofit/>
          </a:bodyPr>
          <a:lstStyle/>
          <a:p>
            <a:r>
              <a:rPr lang="el-GR" sz="1800" i="1" dirty="0" err="1">
                <a:solidFill>
                  <a:schemeClr val="tx1"/>
                </a:solidFill>
              </a:rPr>
              <a:t>winds</a:t>
            </a:r>
            <a:r>
              <a:rPr lang="el-GR" sz="1800" i="1" dirty="0">
                <a:solidFill>
                  <a:schemeClr val="tx1"/>
                </a:solidFill>
              </a:rPr>
              <a:t> 300hpa-IR 10.8 29-12-2016 06 UTC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643438" y="3929066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i="1" dirty="0"/>
              <a:t>Εικόνα 1: </a:t>
            </a:r>
            <a:r>
              <a:rPr lang="en-US" sz="1200" i="1" dirty="0"/>
              <a:t>winds 300hpa-IR 10.8 28-12-2016 12UTC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86378" y="-5786501"/>
            <a:ext cx="3974400" cy="231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144000" cy="53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7785384" cy="3676655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05264"/>
            <a:ext cx="7786742" cy="3380673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14282" y="6143644"/>
            <a:ext cx="3571900" cy="2462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l-GR" sz="1000" i="1" dirty="0"/>
              <a:t>ASCAT  WINDS 28-12-2016 08.05 UTC</a:t>
            </a:r>
            <a:endParaRPr lang="el-GR" sz="1000" dirty="0"/>
          </a:p>
        </p:txBody>
      </p:sp>
      <p:sp>
        <p:nvSpPr>
          <p:cNvPr id="7" name="6 - Ορθογώνιο"/>
          <p:cNvSpPr/>
          <p:nvPr/>
        </p:nvSpPr>
        <p:spPr>
          <a:xfrm>
            <a:off x="4071934" y="6143645"/>
            <a:ext cx="3500462" cy="2462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l-GR" sz="1000" i="1" dirty="0"/>
              <a:t>ASCAT  WINDS 28-12-2016 </a:t>
            </a:r>
            <a:r>
              <a:rPr lang="en-US" sz="1000" i="1" dirty="0"/>
              <a:t>19</a:t>
            </a:r>
            <a:r>
              <a:rPr lang="el-GR" sz="1000" i="1" dirty="0"/>
              <a:t>.</a:t>
            </a:r>
            <a:r>
              <a:rPr lang="en-US" sz="1000" i="1" dirty="0"/>
              <a:t>23</a:t>
            </a:r>
            <a:r>
              <a:rPr lang="el-GR" sz="1000" i="1" dirty="0"/>
              <a:t> UTC</a:t>
            </a:r>
            <a:endParaRPr lang="el-GR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357686" cy="382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0" y="4357694"/>
            <a:ext cx="3571900" cy="2462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l-GR" sz="1000" i="1" dirty="0"/>
              <a:t>ASCAT  WINDS 2</a:t>
            </a:r>
            <a:r>
              <a:rPr lang="en-US" sz="1000" i="1" dirty="0"/>
              <a:t>9</a:t>
            </a:r>
            <a:r>
              <a:rPr lang="el-GR" sz="1000" i="1" dirty="0"/>
              <a:t>-12-2016 0</a:t>
            </a:r>
            <a:r>
              <a:rPr lang="en-US" sz="1000" i="1" dirty="0"/>
              <a:t>7</a:t>
            </a:r>
            <a:r>
              <a:rPr lang="el-GR" sz="1000" i="1" dirty="0"/>
              <a:t>.</a:t>
            </a:r>
            <a:r>
              <a:rPr lang="en-US" sz="1000" i="1" dirty="0"/>
              <a:t>44</a:t>
            </a:r>
            <a:r>
              <a:rPr lang="el-GR" sz="1000" i="1" dirty="0"/>
              <a:t> UTC</a:t>
            </a:r>
            <a:endParaRPr lang="el-GR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00043"/>
            <a:ext cx="407193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571480"/>
            <a:ext cx="4857784" cy="4455221"/>
          </a:xfrm>
          <a:prstGeom prst="rect">
            <a:avLst/>
          </a:prstGeo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778" y="571480"/>
            <a:ext cx="492922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86058"/>
            <a:ext cx="4429156" cy="389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146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Αποκορύφωμα</vt:lpstr>
      <vt:lpstr>My name is Ioanna Nikolaou</vt:lpstr>
      <vt:lpstr>Cold intrusion 28-30 December 2016 in Greece from the north causing severe wheather : snowfall and gale-storm winds</vt:lpstr>
      <vt:lpstr>msl analysis 28-12-2016 18UTC</vt:lpstr>
      <vt:lpstr>RGB</vt:lpstr>
      <vt:lpstr>winds 300hpa-IR 10.8 29-12-2016 06 UTC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) air mass RGB -geopotential height 500 hpa 28-12-2016 12 UTC(e-port</dc:title>
  <dc:creator>HP</dc:creator>
  <cp:lastModifiedBy>Ιωάννα Νικολάου</cp:lastModifiedBy>
  <cp:revision>52</cp:revision>
  <dcterms:created xsi:type="dcterms:W3CDTF">2018-06-07T14:43:21Z</dcterms:created>
  <dcterms:modified xsi:type="dcterms:W3CDTF">2020-11-25T08:33:13Z</dcterms:modified>
</cp:coreProperties>
</file>