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66" r:id="rId2"/>
    <p:sldId id="850" r:id="rId3"/>
    <p:sldId id="280" r:id="rId4"/>
    <p:sldId id="279" r:id="rId5"/>
    <p:sldId id="278" r:id="rId6"/>
    <p:sldId id="281" r:id="rId7"/>
    <p:sldId id="282" r:id="rId8"/>
    <p:sldId id="283" r:id="rId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S6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Working groups declaration and subject selection - discussion of examples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1CE6F625-6B9F-4F0C-A177-F47E854A0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81" y="217048"/>
            <a:ext cx="6127899" cy="1027113"/>
          </a:xfrm>
        </p:spPr>
        <p:txBody>
          <a:bodyPr/>
          <a:lstStyle/>
          <a:p>
            <a:r>
              <a:rPr lang="en-US" altLang="el-GR" sz="3600" dirty="0"/>
              <a:t>Creating Working groups </a:t>
            </a:r>
            <a:br>
              <a:rPr lang="en-US" altLang="el-GR" sz="3600" dirty="0"/>
            </a:br>
            <a:r>
              <a:rPr lang="en-US" altLang="el-GR" sz="3600" dirty="0"/>
              <a:t>Areas for further elaboration</a:t>
            </a:r>
            <a:endParaRPr lang="el-GR" altLang="el-GR" sz="3600" dirty="0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48DB8CE3-68EF-4AA0-B693-41DED1AA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557338"/>
            <a:ext cx="7488237" cy="4310062"/>
          </a:xfrm>
        </p:spPr>
        <p:txBody>
          <a:bodyPr/>
          <a:lstStyle/>
          <a:p>
            <a:endParaRPr lang="el-GR" altLang="el-GR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71116AF2-D1E0-43AD-987F-5564F2C83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58595"/>
              </p:ext>
            </p:extLst>
          </p:nvPr>
        </p:nvGraphicFramePr>
        <p:xfrm>
          <a:off x="683418" y="1149472"/>
          <a:ext cx="7777163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Areas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Citizen Related Service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Αίτηση</a:t>
                      </a:r>
                      <a:r>
                        <a:rPr lang="el-GR" baseline="0" dirty="0"/>
                        <a:t> επιχορήγησης συγχρηματοδοτούμενου προγράμματος</a:t>
                      </a:r>
                      <a:endParaRPr lang="el-GR" dirty="0"/>
                    </a:p>
                    <a:p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 err="1"/>
                        <a:t>Τσεργούλας</a:t>
                      </a:r>
                      <a:r>
                        <a:rPr lang="el-GR" dirty="0"/>
                        <a:t> Ηλίας, Δήμα Αγγελική, Στάμος Ηλίας, </a:t>
                      </a:r>
                      <a:r>
                        <a:rPr lang="el-GR" dirty="0" err="1"/>
                        <a:t>Μουσούρος</a:t>
                      </a:r>
                      <a:r>
                        <a:rPr lang="el-GR" dirty="0"/>
                        <a:t> Χαράλαμπος 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e-Education, e-learning services</a:t>
                      </a:r>
                    </a:p>
                    <a:p>
                      <a:endParaRPr lang="en-US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Open</a:t>
                      </a:r>
                      <a:r>
                        <a:rPr lang="en-US" baseline="0" dirty="0"/>
                        <a:t> course - 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Ελένη Παπαντωνίου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Statistics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Εφαρμογή</a:t>
                      </a:r>
                      <a:r>
                        <a:rPr lang="el-GR" baseline="0" dirty="0"/>
                        <a:t> </a:t>
                      </a:r>
                      <a:r>
                        <a:rPr lang="en-US" baseline="0" dirty="0" err="1"/>
                        <a:t>intrastat</a:t>
                      </a:r>
                      <a:r>
                        <a:rPr lang="en-US" baseline="0" dirty="0"/>
                        <a:t> </a:t>
                      </a:r>
                      <a:r>
                        <a:rPr lang="el-GR" baseline="0" dirty="0"/>
                        <a:t>ενδοκοινοτικού εμπορίου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 err="1"/>
                        <a:t>Βέλλας</a:t>
                      </a:r>
                      <a:r>
                        <a:rPr lang="el-GR" dirty="0"/>
                        <a:t> Ανδρέας,</a:t>
                      </a:r>
                      <a:r>
                        <a:rPr lang="el-GR" baseline="0" dirty="0"/>
                        <a:t> </a:t>
                      </a:r>
                      <a:r>
                        <a:rPr lang="el-GR" baseline="0" dirty="0" err="1"/>
                        <a:t>Μπαρδής</a:t>
                      </a:r>
                      <a:r>
                        <a:rPr lang="el-GR" baseline="0" dirty="0"/>
                        <a:t> Ιωάννης,</a:t>
                      </a:r>
                    </a:p>
                    <a:p>
                      <a:r>
                        <a:rPr lang="el-GR" baseline="0" dirty="0"/>
                        <a:t>Πολυχρόνης </a:t>
                      </a:r>
                      <a:r>
                        <a:rPr lang="el-GR" baseline="0" dirty="0" err="1"/>
                        <a:t>Βερούχης</a:t>
                      </a:r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Health Care Services 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Εισαγωγή ασθενούς στο νοσοκομείου</a:t>
                      </a:r>
                      <a:r>
                        <a:rPr lang="el-GR" baseline="0" dirty="0"/>
                        <a:t> (υπάλληλος νοσοκομείου) 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 err="1"/>
                        <a:t>Φωκιώνας</a:t>
                      </a:r>
                      <a:r>
                        <a:rPr lang="el-GR" baseline="0" dirty="0"/>
                        <a:t> Λογοθετίδης, Νίκος </a:t>
                      </a:r>
                      <a:r>
                        <a:rPr lang="el-GR" baseline="0" dirty="0" err="1"/>
                        <a:t>Σταθιάκης</a:t>
                      </a:r>
                      <a:r>
                        <a:rPr lang="el-GR" baseline="0" dirty="0"/>
                        <a:t>, Γιάννης </a:t>
                      </a:r>
                      <a:r>
                        <a:rPr lang="el-GR" baseline="0" dirty="0" err="1"/>
                        <a:t>Πετράκης</a:t>
                      </a:r>
                      <a:r>
                        <a:rPr lang="el-GR" baseline="0" dirty="0"/>
                        <a:t>, Αγγελίνα </a:t>
                      </a:r>
                      <a:r>
                        <a:rPr lang="el-GR" baseline="0" dirty="0" err="1"/>
                        <a:t>Κουρούμπαλή</a:t>
                      </a:r>
                      <a:r>
                        <a:rPr lang="el-GR" baseline="0" dirty="0"/>
                        <a:t> </a:t>
                      </a:r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Base Registries  Related Services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Έκδοση</a:t>
                      </a:r>
                      <a:r>
                        <a:rPr lang="el-GR" baseline="0" dirty="0"/>
                        <a:t> αντιγράφου ποινικού μητρώου</a:t>
                      </a:r>
                      <a:endParaRPr lang="el-G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Τούλα Μαρία, Χριστόφορος </a:t>
                      </a:r>
                      <a:r>
                        <a:rPr lang="el-GR" dirty="0" err="1"/>
                        <a:t>Ζαρκάδας</a:t>
                      </a:r>
                      <a:r>
                        <a:rPr lang="el-GR" dirty="0"/>
                        <a:t>, Βασιλική </a:t>
                      </a:r>
                      <a:r>
                        <a:rPr lang="el-GR" dirty="0" err="1"/>
                        <a:t>Βλάχου</a:t>
                      </a:r>
                      <a:r>
                        <a:rPr lang="el-GR" dirty="0"/>
                        <a:t> </a:t>
                      </a:r>
                      <a:r>
                        <a:rPr lang="el-GR" baseline="0" dirty="0"/>
                        <a:t> </a:t>
                      </a:r>
                      <a:endParaRPr lang="el-G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36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S6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133</TotalTime>
  <Words>370</Words>
  <Application>Microsoft Office PowerPoint</Application>
  <PresentationFormat>Προβολή στην οθόνη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S6</vt:lpstr>
      <vt:lpstr>Creating Working groups  Areas for further elaboration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51</cp:revision>
  <dcterms:created xsi:type="dcterms:W3CDTF">2018-05-07T07:21:56Z</dcterms:created>
  <dcterms:modified xsi:type="dcterms:W3CDTF">2018-09-30T08:40:23Z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