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5"/>
  </p:sldMasterIdLst>
  <p:notesMasterIdLst>
    <p:notesMasterId r:id="rId20"/>
  </p:notesMasterIdLst>
  <p:handoutMasterIdLst>
    <p:handoutMasterId r:id="rId21"/>
  </p:handoutMasterIdLst>
  <p:sldIdLst>
    <p:sldId id="286" r:id="rId6"/>
    <p:sldId id="264" r:id="rId7"/>
    <p:sldId id="284" r:id="rId8"/>
    <p:sldId id="290" r:id="rId9"/>
    <p:sldId id="276" r:id="rId10"/>
    <p:sldId id="285" r:id="rId11"/>
    <p:sldId id="287" r:id="rId12"/>
    <p:sldId id="288" r:id="rId13"/>
    <p:sldId id="292" r:id="rId14"/>
    <p:sldId id="291" r:id="rId15"/>
    <p:sldId id="293" r:id="rId16"/>
    <p:sldId id="277" r:id="rId17"/>
    <p:sldId id="289" r:id="rId18"/>
    <p:sldId id="283" r:id="rId19"/>
  </p:sldIdLst>
  <p:sldSz cx="12188825" cy="6858000"/>
  <p:notesSz cx="6797675" cy="9872663"/>
  <p:defaultTextStyle>
    <a:defPPr>
      <a:defRPr lang="el-GR"/>
    </a:defPPr>
    <a:lvl1pPr algn="l" defTabSz="1217613" rtl="0" eaLnBrk="0" fontAlgn="base" hangingPunct="0">
      <a:spcBef>
        <a:spcPct val="0"/>
      </a:spcBef>
      <a:spcAft>
        <a:spcPct val="0"/>
      </a:spcAft>
      <a:defRPr sz="2400" kern="1200">
        <a:solidFill>
          <a:schemeClr val="tx1"/>
        </a:solidFill>
        <a:latin typeface="Century Gothic" panose="020B0502020202020204" pitchFamily="34" charset="0"/>
        <a:ea typeface="+mn-ea"/>
        <a:cs typeface="+mn-cs"/>
      </a:defRPr>
    </a:lvl1pPr>
    <a:lvl2pPr marL="608013" indent="-150813" algn="l" defTabSz="1217613" rtl="0" eaLnBrk="0" fontAlgn="base" hangingPunct="0">
      <a:spcBef>
        <a:spcPct val="0"/>
      </a:spcBef>
      <a:spcAft>
        <a:spcPct val="0"/>
      </a:spcAft>
      <a:defRPr sz="2400" kern="1200">
        <a:solidFill>
          <a:schemeClr val="tx1"/>
        </a:solidFill>
        <a:latin typeface="Century Gothic" panose="020B0502020202020204" pitchFamily="34" charset="0"/>
        <a:ea typeface="+mn-ea"/>
        <a:cs typeface="+mn-cs"/>
      </a:defRPr>
    </a:lvl2pPr>
    <a:lvl3pPr marL="1217613" indent="-303213" algn="l" defTabSz="1217613" rtl="0" eaLnBrk="0" fontAlgn="base" hangingPunct="0">
      <a:spcBef>
        <a:spcPct val="0"/>
      </a:spcBef>
      <a:spcAft>
        <a:spcPct val="0"/>
      </a:spcAft>
      <a:defRPr sz="2400" kern="1200">
        <a:solidFill>
          <a:schemeClr val="tx1"/>
        </a:solidFill>
        <a:latin typeface="Century Gothic" panose="020B0502020202020204" pitchFamily="34" charset="0"/>
        <a:ea typeface="+mn-ea"/>
        <a:cs typeface="+mn-cs"/>
      </a:defRPr>
    </a:lvl3pPr>
    <a:lvl4pPr marL="1827213" indent="-455613" algn="l" defTabSz="1217613" rtl="0" eaLnBrk="0" fontAlgn="base" hangingPunct="0">
      <a:spcBef>
        <a:spcPct val="0"/>
      </a:spcBef>
      <a:spcAft>
        <a:spcPct val="0"/>
      </a:spcAft>
      <a:defRPr sz="2400" kern="1200">
        <a:solidFill>
          <a:schemeClr val="tx1"/>
        </a:solidFill>
        <a:latin typeface="Century Gothic" panose="020B0502020202020204" pitchFamily="34" charset="0"/>
        <a:ea typeface="+mn-ea"/>
        <a:cs typeface="+mn-cs"/>
      </a:defRPr>
    </a:lvl4pPr>
    <a:lvl5pPr marL="2436813" indent="-608013" algn="l" defTabSz="1217613" rtl="0" eaLnBrk="0" fontAlgn="base" hangingPunct="0">
      <a:spcBef>
        <a:spcPct val="0"/>
      </a:spcBef>
      <a:spcAft>
        <a:spcPct val="0"/>
      </a:spcAft>
      <a:defRPr sz="2400" kern="1200">
        <a:solidFill>
          <a:schemeClr val="tx1"/>
        </a:solidFill>
        <a:latin typeface="Century Gothic" panose="020B0502020202020204" pitchFamily="34" charset="0"/>
        <a:ea typeface="+mn-ea"/>
        <a:cs typeface="+mn-cs"/>
      </a:defRPr>
    </a:lvl5pPr>
    <a:lvl6pPr marL="2286000" algn="l" defTabSz="914400" rtl="0" eaLnBrk="1" latinLnBrk="0" hangingPunct="1">
      <a:defRPr sz="2400" kern="1200">
        <a:solidFill>
          <a:schemeClr val="tx1"/>
        </a:solidFill>
        <a:latin typeface="Century Gothic" panose="020B0502020202020204" pitchFamily="34" charset="0"/>
        <a:ea typeface="+mn-ea"/>
        <a:cs typeface="+mn-cs"/>
      </a:defRPr>
    </a:lvl6pPr>
    <a:lvl7pPr marL="2743200" algn="l" defTabSz="914400" rtl="0" eaLnBrk="1" latinLnBrk="0" hangingPunct="1">
      <a:defRPr sz="2400" kern="1200">
        <a:solidFill>
          <a:schemeClr val="tx1"/>
        </a:solidFill>
        <a:latin typeface="Century Gothic" panose="020B0502020202020204" pitchFamily="34" charset="0"/>
        <a:ea typeface="+mn-ea"/>
        <a:cs typeface="+mn-cs"/>
      </a:defRPr>
    </a:lvl7pPr>
    <a:lvl8pPr marL="3200400" algn="l" defTabSz="914400" rtl="0" eaLnBrk="1" latinLnBrk="0" hangingPunct="1">
      <a:defRPr sz="2400" kern="1200">
        <a:solidFill>
          <a:schemeClr val="tx1"/>
        </a:solidFill>
        <a:latin typeface="Century Gothic" panose="020B0502020202020204" pitchFamily="34" charset="0"/>
        <a:ea typeface="+mn-ea"/>
        <a:cs typeface="+mn-cs"/>
      </a:defRPr>
    </a:lvl8pPr>
    <a:lvl9pPr marL="3657600" algn="l" defTabSz="914400" rtl="0" eaLnBrk="1" latinLnBrk="0" hangingPunct="1">
      <a:defRPr sz="2400" kern="1200">
        <a:solidFill>
          <a:schemeClr val="tx1"/>
        </a:solidFill>
        <a:latin typeface="Century Gothic" panose="020B0502020202020204" pitchFamily="34" charset="0"/>
        <a:ea typeface="+mn-ea"/>
        <a:cs typeface="+mn-cs"/>
      </a:defRPr>
    </a:lvl9pPr>
  </p:defaultTextStyle>
  <p:extLst>
    <p:ext uri="{EFAFB233-063F-42B5-8137-9DF3F51BA10A}">
      <p15:sldGuideLst xmlns:p15="http://schemas.microsoft.com/office/powerpoint/2012/main">
        <p15:guide id="1" pos="3839">
          <p15:clr>
            <a:srgbClr val="A4A3A4"/>
          </p15:clr>
        </p15:guide>
        <p15:guide id="2" orient="horz" pos="2160">
          <p15:clr>
            <a:srgbClr val="A4A3A4"/>
          </p15:clr>
        </p15:guide>
      </p15:sldGuideLst>
    </p:ext>
    <p:ext uri="{2D200454-40CA-4A62-9FC3-DE9A4176ACB9}">
      <p15:notesGuideLst xmlns:p15="http://schemas.microsoft.com/office/powerpoint/2012/main">
        <p15:guide id="1" orient="horz" pos="3110"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0761" autoAdjust="0"/>
  </p:normalViewPr>
  <p:slideViewPr>
    <p:cSldViewPr>
      <p:cViewPr varScale="1">
        <p:scale>
          <a:sx n="65" d="100"/>
          <a:sy n="65" d="100"/>
        </p:scale>
        <p:origin x="942" y="72"/>
      </p:cViewPr>
      <p:guideLst>
        <p:guide pos="3839"/>
        <p:guide orient="horz" pos="2160"/>
      </p:guideLst>
    </p:cSldViewPr>
  </p:slideViewPr>
  <p:notesTextViewPr>
    <p:cViewPr>
      <p:scale>
        <a:sx n="1" d="1"/>
        <a:sy n="1" d="1"/>
      </p:scale>
      <p:origin x="0" y="0"/>
    </p:cViewPr>
  </p:notesTextViewPr>
  <p:notesViewPr>
    <p:cSldViewPr>
      <p:cViewPr varScale="1">
        <p:scale>
          <a:sx n="100" d="100"/>
          <a:sy n="100" d="100"/>
        </p:scale>
        <p:origin x="3552" y="72"/>
      </p:cViewPr>
      <p:guideLst>
        <p:guide orient="horz" pos="3110"/>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heme" Target="theme/theme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Σύμβολο κράτησης θέσης κεφαλίδας 1"/>
          <p:cNvSpPr>
            <a:spLocks noGrp="1"/>
          </p:cNvSpPr>
          <p:nvPr>
            <p:ph type="hdr" sz="quarter"/>
          </p:nvPr>
        </p:nvSpPr>
        <p:spPr>
          <a:xfrm>
            <a:off x="0" y="0"/>
            <a:ext cx="2945659" cy="493633"/>
          </a:xfrm>
          <a:prstGeom prst="rect">
            <a:avLst/>
          </a:prstGeom>
        </p:spPr>
        <p:txBody>
          <a:bodyPr vert="horz" lIns="91440" tIns="45720" rIns="91440" bIns="45720" rtlCol="0"/>
          <a:lstStyle>
            <a:lvl1pPr algn="l" defTabSz="1218987" rtl="0" eaLnBrk="1" fontAlgn="auto" hangingPunct="1">
              <a:spcBef>
                <a:spcPts val="0"/>
              </a:spcBef>
              <a:spcAft>
                <a:spcPts val="0"/>
              </a:spcAft>
              <a:defRPr sz="1200">
                <a:solidFill>
                  <a:schemeClr val="tx2"/>
                </a:solidFill>
                <a:latin typeface="+mn-lt"/>
              </a:defRPr>
            </a:lvl1pPr>
          </a:lstStyle>
          <a:p>
            <a:pPr>
              <a:defRPr/>
            </a:pPr>
            <a:endParaRPr lang="el-GR"/>
          </a:p>
        </p:txBody>
      </p:sp>
      <p:sp>
        <p:nvSpPr>
          <p:cNvPr id="3" name="Σύμβολο κράτησης θέσης ημερομηνίας 2"/>
          <p:cNvSpPr>
            <a:spLocks noGrp="1"/>
          </p:cNvSpPr>
          <p:nvPr>
            <p:ph type="dt" sz="quarter" idx="1"/>
          </p:nvPr>
        </p:nvSpPr>
        <p:spPr>
          <a:xfrm>
            <a:off x="3850443" y="0"/>
            <a:ext cx="2945659" cy="493633"/>
          </a:xfrm>
          <a:prstGeom prst="rect">
            <a:avLst/>
          </a:prstGeom>
        </p:spPr>
        <p:txBody>
          <a:bodyPr vert="horz" lIns="91440" tIns="45720" rIns="91440" bIns="45720" rtlCol="0"/>
          <a:lstStyle>
            <a:lvl1pPr algn="r" defTabSz="1218987" rtl="0" eaLnBrk="1" fontAlgn="auto" hangingPunct="1">
              <a:spcBef>
                <a:spcPts val="0"/>
              </a:spcBef>
              <a:spcAft>
                <a:spcPts val="0"/>
              </a:spcAft>
              <a:defRPr sz="1200">
                <a:solidFill>
                  <a:schemeClr val="tx2"/>
                </a:solidFill>
                <a:latin typeface="+mn-lt"/>
              </a:defRPr>
            </a:lvl1pPr>
          </a:lstStyle>
          <a:p>
            <a:pPr>
              <a:defRPr/>
            </a:pPr>
            <a:fld id="{A896389A-E5E0-44CB-9F5D-18F447104CC4}" type="datetime1">
              <a:rPr lang="el-GR"/>
              <a:pPr>
                <a:defRPr/>
              </a:pPr>
              <a:t>8/10/2021</a:t>
            </a:fld>
            <a:endParaRPr lang="el-GR" dirty="0"/>
          </a:p>
        </p:txBody>
      </p:sp>
      <p:sp>
        <p:nvSpPr>
          <p:cNvPr id="4" name="Σύμβολο κράτησης θέσης υποσέλιδου 3"/>
          <p:cNvSpPr>
            <a:spLocks noGrp="1"/>
          </p:cNvSpPr>
          <p:nvPr>
            <p:ph type="ftr" sz="quarter" idx="2"/>
          </p:nvPr>
        </p:nvSpPr>
        <p:spPr>
          <a:xfrm>
            <a:off x="0" y="9377316"/>
            <a:ext cx="2945659" cy="493633"/>
          </a:xfrm>
          <a:prstGeom prst="rect">
            <a:avLst/>
          </a:prstGeom>
        </p:spPr>
        <p:txBody>
          <a:bodyPr vert="horz" lIns="91440" tIns="45720" rIns="91440" bIns="45720" rtlCol="0" anchor="b"/>
          <a:lstStyle>
            <a:lvl1pPr algn="l" defTabSz="1218987" rtl="0" eaLnBrk="1" fontAlgn="auto" hangingPunct="1">
              <a:spcBef>
                <a:spcPts val="0"/>
              </a:spcBef>
              <a:spcAft>
                <a:spcPts val="0"/>
              </a:spcAft>
              <a:defRPr sz="1200">
                <a:solidFill>
                  <a:schemeClr val="tx2"/>
                </a:solidFill>
                <a:latin typeface="+mn-lt"/>
              </a:defRPr>
            </a:lvl1pPr>
          </a:lstStyle>
          <a:p>
            <a:pPr>
              <a:defRPr/>
            </a:pPr>
            <a:endParaRPr lang="el-GR"/>
          </a:p>
        </p:txBody>
      </p:sp>
      <p:sp>
        <p:nvSpPr>
          <p:cNvPr id="5" name="Σύμβολο κράτησης θέσης αριθμού διαφάνειας 4"/>
          <p:cNvSpPr>
            <a:spLocks noGrp="1"/>
          </p:cNvSpPr>
          <p:nvPr>
            <p:ph type="sldNum" sz="quarter" idx="3"/>
          </p:nvPr>
        </p:nvSpPr>
        <p:spPr>
          <a:xfrm>
            <a:off x="3850443" y="9377316"/>
            <a:ext cx="2945659" cy="493633"/>
          </a:xfrm>
          <a:prstGeom prst="rect">
            <a:avLst/>
          </a:prstGeom>
        </p:spPr>
        <p:txBody>
          <a:bodyPr vert="horz" lIns="91440" tIns="45720" rIns="91440" bIns="45720" rtlCol="0" anchor="b"/>
          <a:lstStyle>
            <a:lvl1pPr algn="r" defTabSz="1218987" rtl="0" eaLnBrk="1" fontAlgn="auto" hangingPunct="1">
              <a:spcBef>
                <a:spcPts val="0"/>
              </a:spcBef>
              <a:spcAft>
                <a:spcPts val="0"/>
              </a:spcAft>
              <a:defRPr sz="1200">
                <a:solidFill>
                  <a:schemeClr val="tx2"/>
                </a:solidFill>
                <a:latin typeface="+mn-lt"/>
              </a:defRPr>
            </a:lvl1pPr>
          </a:lstStyle>
          <a:p>
            <a:pPr>
              <a:defRPr/>
            </a:pPr>
            <a:fld id="{F83D3C7A-1F98-47DD-8A91-5D566A26DA1E}" type="slidenum">
              <a:rPr lang="el-GR"/>
              <a:pPr>
                <a:defRPr/>
              </a:pPr>
              <a:t>‹#›</a:t>
            </a:fld>
            <a:endParaRPr lang="el-GR"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Σύμβολο κράτησης θέσης κεφαλίδας 1"/>
          <p:cNvSpPr>
            <a:spLocks noGrp="1"/>
          </p:cNvSpPr>
          <p:nvPr>
            <p:ph type="hdr" sz="quarter"/>
          </p:nvPr>
        </p:nvSpPr>
        <p:spPr>
          <a:xfrm>
            <a:off x="0" y="0"/>
            <a:ext cx="2945659" cy="493633"/>
          </a:xfrm>
          <a:prstGeom prst="rect">
            <a:avLst/>
          </a:prstGeom>
        </p:spPr>
        <p:txBody>
          <a:bodyPr vert="horz" lIns="91440" tIns="45720" rIns="91440" bIns="45720" rtlCol="0"/>
          <a:lstStyle>
            <a:lvl1pPr algn="l" defTabSz="1218987" rtl="0" eaLnBrk="1" fontAlgn="auto" hangingPunct="1">
              <a:spcBef>
                <a:spcPts val="0"/>
              </a:spcBef>
              <a:spcAft>
                <a:spcPts val="0"/>
              </a:spcAft>
              <a:defRPr sz="1200">
                <a:solidFill>
                  <a:schemeClr val="tx2"/>
                </a:solidFill>
                <a:latin typeface="+mn-lt"/>
              </a:defRPr>
            </a:lvl1pPr>
          </a:lstStyle>
          <a:p>
            <a:pPr>
              <a:defRPr/>
            </a:pPr>
            <a:endParaRPr lang="el-GR"/>
          </a:p>
        </p:txBody>
      </p:sp>
      <p:sp>
        <p:nvSpPr>
          <p:cNvPr id="3" name="Σύμβολο κράτησης θέσης ημερομηνίας 2"/>
          <p:cNvSpPr>
            <a:spLocks noGrp="1"/>
          </p:cNvSpPr>
          <p:nvPr>
            <p:ph type="dt" idx="1"/>
          </p:nvPr>
        </p:nvSpPr>
        <p:spPr>
          <a:xfrm>
            <a:off x="3850443" y="0"/>
            <a:ext cx="2945659" cy="493633"/>
          </a:xfrm>
          <a:prstGeom prst="rect">
            <a:avLst/>
          </a:prstGeom>
        </p:spPr>
        <p:txBody>
          <a:bodyPr vert="horz" lIns="91440" tIns="45720" rIns="91440" bIns="45720" rtlCol="0"/>
          <a:lstStyle>
            <a:lvl1pPr algn="r" defTabSz="1218987" rtl="0" eaLnBrk="1" fontAlgn="auto" hangingPunct="1">
              <a:spcBef>
                <a:spcPts val="0"/>
              </a:spcBef>
              <a:spcAft>
                <a:spcPts val="0"/>
              </a:spcAft>
              <a:defRPr sz="1200">
                <a:solidFill>
                  <a:schemeClr val="tx2"/>
                </a:solidFill>
                <a:latin typeface="+mn-lt"/>
              </a:defRPr>
            </a:lvl1pPr>
          </a:lstStyle>
          <a:p>
            <a:pPr>
              <a:defRPr/>
            </a:pPr>
            <a:fld id="{3353210E-A2BE-462D-ADD4-649FDE939E7F}" type="datetime1">
              <a:rPr lang="el-GR"/>
              <a:pPr>
                <a:defRPr/>
              </a:pPr>
              <a:t>8/10/2021</a:t>
            </a:fld>
            <a:endParaRPr lang="el-GR" dirty="0"/>
          </a:p>
        </p:txBody>
      </p:sp>
      <p:sp>
        <p:nvSpPr>
          <p:cNvPr id="4" name="Σύμβολο κράτησης θέσης εικόνας διαφάνειας 3"/>
          <p:cNvSpPr>
            <a:spLocks noGrp="1" noRot="1" noChangeAspect="1"/>
          </p:cNvSpPr>
          <p:nvPr>
            <p:ph type="sldImg" idx="2"/>
          </p:nvPr>
        </p:nvSpPr>
        <p:spPr>
          <a:xfrm>
            <a:off x="107950" y="739775"/>
            <a:ext cx="6581775" cy="3703638"/>
          </a:xfrm>
          <a:prstGeom prst="rect">
            <a:avLst/>
          </a:prstGeom>
          <a:noFill/>
          <a:ln w="12700">
            <a:solidFill>
              <a:prstClr val="black"/>
            </a:solidFill>
          </a:ln>
        </p:spPr>
        <p:txBody>
          <a:bodyPr vert="horz" lIns="91440" tIns="45720" rIns="91440" bIns="45720" rtlCol="0" anchor="ctr"/>
          <a:lstStyle/>
          <a:p>
            <a:pPr lvl="0"/>
            <a:endParaRPr lang="el-GR" noProof="0" dirty="0"/>
          </a:p>
        </p:txBody>
      </p:sp>
      <p:sp>
        <p:nvSpPr>
          <p:cNvPr id="5" name="Σύμβολο κράτησης θέσης σημειώσεων 4"/>
          <p:cNvSpPr>
            <a:spLocks noGrp="1"/>
          </p:cNvSpPr>
          <p:nvPr>
            <p:ph type="body" sz="quarter" idx="3"/>
          </p:nvPr>
        </p:nvSpPr>
        <p:spPr>
          <a:xfrm>
            <a:off x="679768" y="4689515"/>
            <a:ext cx="5438140" cy="4442698"/>
          </a:xfrm>
          <a:prstGeom prst="rect">
            <a:avLst/>
          </a:prstGeom>
        </p:spPr>
        <p:txBody>
          <a:bodyPr vert="horz" lIns="91440" tIns="45720" rIns="91440" bIns="45720" rtlCol="0"/>
          <a:lstStyle/>
          <a:p>
            <a:pPr lvl="0"/>
            <a:r>
              <a:rPr lang="el-GR" noProof="0" dirty="0"/>
              <a:t>Στυλ υποδείγματος κειμένου</a:t>
            </a:r>
          </a:p>
          <a:p>
            <a:pPr lvl="1"/>
            <a:r>
              <a:rPr lang="el-GR" noProof="0" dirty="0"/>
              <a:t>Δεύτερου επιπέδου</a:t>
            </a:r>
          </a:p>
          <a:p>
            <a:pPr lvl="2"/>
            <a:r>
              <a:rPr lang="el-GR" noProof="0" dirty="0"/>
              <a:t>Τρίτου επιπέδου</a:t>
            </a:r>
          </a:p>
          <a:p>
            <a:pPr lvl="3"/>
            <a:r>
              <a:rPr lang="el-GR" noProof="0" dirty="0"/>
              <a:t>Τέταρτου επιπέδου</a:t>
            </a:r>
          </a:p>
          <a:p>
            <a:pPr lvl="4"/>
            <a:r>
              <a:rPr lang="el-GR" noProof="0" dirty="0"/>
              <a:t>Πέμπτου επιπέδου</a:t>
            </a:r>
          </a:p>
        </p:txBody>
      </p:sp>
      <p:sp>
        <p:nvSpPr>
          <p:cNvPr id="6" name="Σύμβολο κράτησης θέσης υποσέλιδου 5"/>
          <p:cNvSpPr>
            <a:spLocks noGrp="1"/>
          </p:cNvSpPr>
          <p:nvPr>
            <p:ph type="ftr" sz="quarter" idx="4"/>
          </p:nvPr>
        </p:nvSpPr>
        <p:spPr>
          <a:xfrm>
            <a:off x="0" y="9377316"/>
            <a:ext cx="2945659" cy="493633"/>
          </a:xfrm>
          <a:prstGeom prst="rect">
            <a:avLst/>
          </a:prstGeom>
        </p:spPr>
        <p:txBody>
          <a:bodyPr vert="horz" lIns="91440" tIns="45720" rIns="91440" bIns="45720" rtlCol="0" anchor="b"/>
          <a:lstStyle>
            <a:lvl1pPr algn="l" defTabSz="1218987" rtl="0" eaLnBrk="1" fontAlgn="auto" hangingPunct="1">
              <a:spcBef>
                <a:spcPts val="0"/>
              </a:spcBef>
              <a:spcAft>
                <a:spcPts val="0"/>
              </a:spcAft>
              <a:defRPr sz="1200">
                <a:solidFill>
                  <a:schemeClr val="tx2"/>
                </a:solidFill>
                <a:latin typeface="+mn-lt"/>
              </a:defRPr>
            </a:lvl1pPr>
          </a:lstStyle>
          <a:p>
            <a:pPr>
              <a:defRPr/>
            </a:pPr>
            <a:endParaRPr lang="el-GR"/>
          </a:p>
        </p:txBody>
      </p:sp>
      <p:sp>
        <p:nvSpPr>
          <p:cNvPr id="7" name="Σύμβολο κράτησης θέσης αριθμού διαφάνειας 6"/>
          <p:cNvSpPr>
            <a:spLocks noGrp="1"/>
          </p:cNvSpPr>
          <p:nvPr>
            <p:ph type="sldNum" sz="quarter" idx="5"/>
          </p:nvPr>
        </p:nvSpPr>
        <p:spPr>
          <a:xfrm>
            <a:off x="3850443" y="9377316"/>
            <a:ext cx="2945659" cy="493633"/>
          </a:xfrm>
          <a:prstGeom prst="rect">
            <a:avLst/>
          </a:prstGeom>
        </p:spPr>
        <p:txBody>
          <a:bodyPr vert="horz" lIns="91440" tIns="45720" rIns="91440" bIns="45720" rtlCol="0" anchor="b"/>
          <a:lstStyle>
            <a:lvl1pPr algn="r" defTabSz="1218987" rtl="0" eaLnBrk="1" fontAlgn="auto" hangingPunct="1">
              <a:spcBef>
                <a:spcPts val="0"/>
              </a:spcBef>
              <a:spcAft>
                <a:spcPts val="0"/>
              </a:spcAft>
              <a:defRPr sz="1200">
                <a:solidFill>
                  <a:schemeClr val="tx2"/>
                </a:solidFill>
                <a:latin typeface="+mn-lt"/>
              </a:defRPr>
            </a:lvl1pPr>
          </a:lstStyle>
          <a:p>
            <a:pPr>
              <a:defRPr/>
            </a:pPr>
            <a:fld id="{E3F02298-65A5-4FF7-B4ED-6E39255AB326}" type="slidenum">
              <a:rPr lang="el-GR"/>
              <a:pPr>
                <a:defRPr/>
              </a:pPr>
              <a:t>‹#›</a:t>
            </a:fld>
            <a:endParaRPr lang="el-GR" dirty="0"/>
          </a:p>
        </p:txBody>
      </p:sp>
    </p:spTree>
  </p:cSld>
  <p:clrMap bg1="lt1" tx1="dk1" bg2="lt2" tx2="dk2" accent1="accent1" accent2="accent2" accent3="accent3" accent4="accent4" accent5="accent5" accent6="accent6" hlink="hlink" folHlink="folHlink"/>
  <p:notesStyle>
    <a:lvl1pPr algn="l" defTabSz="1217613" rtl="0" eaLnBrk="0" fontAlgn="base" hangingPunct="0">
      <a:spcBef>
        <a:spcPct val="30000"/>
      </a:spcBef>
      <a:spcAft>
        <a:spcPct val="0"/>
      </a:spcAft>
      <a:defRPr sz="1600" kern="1200">
        <a:solidFill>
          <a:schemeClr val="tx2"/>
        </a:solidFill>
        <a:latin typeface="+mn-lt"/>
        <a:ea typeface="+mn-ea"/>
        <a:cs typeface="+mn-cs"/>
      </a:defRPr>
    </a:lvl1pPr>
    <a:lvl2pPr marL="608013" algn="l" defTabSz="1217613" rtl="0" eaLnBrk="0" fontAlgn="base" hangingPunct="0">
      <a:spcBef>
        <a:spcPct val="30000"/>
      </a:spcBef>
      <a:spcAft>
        <a:spcPct val="0"/>
      </a:spcAft>
      <a:defRPr sz="1600" kern="1200">
        <a:solidFill>
          <a:schemeClr val="tx2"/>
        </a:solidFill>
        <a:latin typeface="+mn-lt"/>
        <a:ea typeface="+mn-ea"/>
        <a:cs typeface="+mn-cs"/>
      </a:defRPr>
    </a:lvl2pPr>
    <a:lvl3pPr marL="1217613" algn="l" defTabSz="1217613" rtl="0" eaLnBrk="0" fontAlgn="base" hangingPunct="0">
      <a:spcBef>
        <a:spcPct val="30000"/>
      </a:spcBef>
      <a:spcAft>
        <a:spcPct val="0"/>
      </a:spcAft>
      <a:defRPr sz="1600" kern="1200">
        <a:solidFill>
          <a:schemeClr val="tx2"/>
        </a:solidFill>
        <a:latin typeface="+mn-lt"/>
        <a:ea typeface="+mn-ea"/>
        <a:cs typeface="+mn-cs"/>
      </a:defRPr>
    </a:lvl3pPr>
    <a:lvl4pPr marL="1827213" algn="l" defTabSz="1217613" rtl="0" eaLnBrk="0" fontAlgn="base" hangingPunct="0">
      <a:spcBef>
        <a:spcPct val="30000"/>
      </a:spcBef>
      <a:spcAft>
        <a:spcPct val="0"/>
      </a:spcAft>
      <a:defRPr sz="1600" kern="1200">
        <a:solidFill>
          <a:schemeClr val="tx2"/>
        </a:solidFill>
        <a:latin typeface="+mn-lt"/>
        <a:ea typeface="+mn-ea"/>
        <a:cs typeface="+mn-cs"/>
      </a:defRPr>
    </a:lvl4pPr>
    <a:lvl5pPr marL="2436813" algn="l" defTabSz="1217613" rtl="0" eaLnBrk="0" fontAlgn="base" hangingPunct="0">
      <a:spcBef>
        <a:spcPct val="30000"/>
      </a:spcBef>
      <a:spcAft>
        <a:spcPct val="0"/>
      </a:spcAft>
      <a:defRPr sz="1600" kern="1200">
        <a:solidFill>
          <a:schemeClr val="tx2"/>
        </a:solidFill>
        <a:latin typeface="+mn-lt"/>
        <a:ea typeface="+mn-ea"/>
        <a:cs typeface="+mn-cs"/>
      </a:defRPr>
    </a:lvl5pPr>
    <a:lvl6pPr marL="3047467" algn="l" defTabSz="1218987" rtl="0" eaLnBrk="1" latinLnBrk="0" hangingPunct="1">
      <a:defRPr sz="1600" kern="1200">
        <a:solidFill>
          <a:schemeClr val="tx1"/>
        </a:solidFill>
        <a:latin typeface="+mn-lt"/>
        <a:ea typeface="+mn-ea"/>
        <a:cs typeface="+mn-cs"/>
      </a:defRPr>
    </a:lvl6pPr>
    <a:lvl7pPr marL="3656960" algn="l" defTabSz="1218987" rtl="0" eaLnBrk="1" latinLnBrk="0" hangingPunct="1">
      <a:defRPr sz="1600" kern="1200">
        <a:solidFill>
          <a:schemeClr val="tx1"/>
        </a:solidFill>
        <a:latin typeface="+mn-lt"/>
        <a:ea typeface="+mn-ea"/>
        <a:cs typeface="+mn-cs"/>
      </a:defRPr>
    </a:lvl7pPr>
    <a:lvl8pPr marL="4266453" algn="l" defTabSz="1218987" rtl="0" eaLnBrk="1" latinLnBrk="0" hangingPunct="1">
      <a:defRPr sz="1600" kern="1200">
        <a:solidFill>
          <a:schemeClr val="tx1"/>
        </a:solidFill>
        <a:latin typeface="+mn-lt"/>
        <a:ea typeface="+mn-ea"/>
        <a:cs typeface="+mn-cs"/>
      </a:defRPr>
    </a:lvl8pPr>
    <a:lvl9pPr marL="4875947" algn="l" defTabSz="1218987"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9220"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2400">
                <a:solidFill>
                  <a:schemeClr val="tx1"/>
                </a:solidFill>
                <a:latin typeface="Century Gothic" panose="020B0502020202020204" pitchFamily="34" charset="0"/>
              </a:defRPr>
            </a:lvl1pPr>
            <a:lvl2pPr marL="742950" indent="-285750">
              <a:defRPr sz="2400">
                <a:solidFill>
                  <a:schemeClr val="tx1"/>
                </a:solidFill>
                <a:latin typeface="Century Gothic" panose="020B0502020202020204" pitchFamily="34" charset="0"/>
              </a:defRPr>
            </a:lvl2pPr>
            <a:lvl3pPr marL="1143000" indent="-228600">
              <a:defRPr sz="2400">
                <a:solidFill>
                  <a:schemeClr val="tx1"/>
                </a:solidFill>
                <a:latin typeface="Century Gothic" panose="020B0502020202020204" pitchFamily="34" charset="0"/>
              </a:defRPr>
            </a:lvl3pPr>
            <a:lvl4pPr marL="1600200" indent="-228600">
              <a:defRPr sz="2400">
                <a:solidFill>
                  <a:schemeClr val="tx1"/>
                </a:solidFill>
                <a:latin typeface="Century Gothic" panose="020B0502020202020204" pitchFamily="34" charset="0"/>
              </a:defRPr>
            </a:lvl4pPr>
            <a:lvl5pPr marL="2057400" indent="-228600">
              <a:defRPr sz="2400">
                <a:solidFill>
                  <a:schemeClr val="tx1"/>
                </a:solidFill>
                <a:latin typeface="Century Gothic" panose="020B0502020202020204" pitchFamily="34" charset="0"/>
              </a:defRPr>
            </a:lvl5pPr>
            <a:lvl6pPr marL="2514600" indent="-228600" defTabSz="1217613" eaLnBrk="0" fontAlgn="base" hangingPunct="0">
              <a:spcBef>
                <a:spcPct val="0"/>
              </a:spcBef>
              <a:spcAft>
                <a:spcPct val="0"/>
              </a:spcAft>
              <a:defRPr sz="2400">
                <a:solidFill>
                  <a:schemeClr val="tx1"/>
                </a:solidFill>
                <a:latin typeface="Century Gothic" panose="020B0502020202020204" pitchFamily="34" charset="0"/>
              </a:defRPr>
            </a:lvl6pPr>
            <a:lvl7pPr marL="2971800" indent="-228600" defTabSz="1217613" eaLnBrk="0" fontAlgn="base" hangingPunct="0">
              <a:spcBef>
                <a:spcPct val="0"/>
              </a:spcBef>
              <a:spcAft>
                <a:spcPct val="0"/>
              </a:spcAft>
              <a:defRPr sz="2400">
                <a:solidFill>
                  <a:schemeClr val="tx1"/>
                </a:solidFill>
                <a:latin typeface="Century Gothic" panose="020B0502020202020204" pitchFamily="34" charset="0"/>
              </a:defRPr>
            </a:lvl7pPr>
            <a:lvl8pPr marL="3429000" indent="-228600" defTabSz="1217613" eaLnBrk="0" fontAlgn="base" hangingPunct="0">
              <a:spcBef>
                <a:spcPct val="0"/>
              </a:spcBef>
              <a:spcAft>
                <a:spcPct val="0"/>
              </a:spcAft>
              <a:defRPr sz="2400">
                <a:solidFill>
                  <a:schemeClr val="tx1"/>
                </a:solidFill>
                <a:latin typeface="Century Gothic" panose="020B0502020202020204" pitchFamily="34" charset="0"/>
              </a:defRPr>
            </a:lvl8pPr>
            <a:lvl9pPr marL="3886200" indent="-228600" defTabSz="1217613" eaLnBrk="0" fontAlgn="base" hangingPunct="0">
              <a:spcBef>
                <a:spcPct val="0"/>
              </a:spcBef>
              <a:spcAft>
                <a:spcPct val="0"/>
              </a:spcAft>
              <a:defRPr sz="2400">
                <a:solidFill>
                  <a:schemeClr val="tx1"/>
                </a:solidFill>
                <a:latin typeface="Century Gothic" panose="020B0502020202020204" pitchFamily="34" charset="0"/>
              </a:defRPr>
            </a:lvl9pPr>
          </a:lstStyle>
          <a:p>
            <a:pPr defTabSz="1217613" fontAlgn="base">
              <a:spcBef>
                <a:spcPct val="0"/>
              </a:spcBef>
              <a:spcAft>
                <a:spcPct val="0"/>
              </a:spcAft>
            </a:pPr>
            <a:fld id="{E3DACD16-6B24-4427-9D3B-545E65B211E4}" type="slidenum">
              <a:rPr lang="el-GR" altLang="el-GR" sz="1200" smtClean="0">
                <a:solidFill>
                  <a:schemeClr val="tx2"/>
                </a:solidFill>
              </a:rPr>
              <a:pPr defTabSz="1217613" fontAlgn="base">
                <a:spcBef>
                  <a:spcPct val="0"/>
                </a:spcBef>
                <a:spcAft>
                  <a:spcPct val="0"/>
                </a:spcAft>
              </a:pPr>
              <a:t>2</a:t>
            </a:fld>
            <a:endParaRPr lang="el-GR" altLang="el-GR" sz="1200">
              <a:solidFill>
                <a:schemeClr val="tx2"/>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11268"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2400">
                <a:solidFill>
                  <a:schemeClr val="tx1"/>
                </a:solidFill>
                <a:latin typeface="Century Gothic" panose="020B0502020202020204" pitchFamily="34" charset="0"/>
              </a:defRPr>
            </a:lvl1pPr>
            <a:lvl2pPr marL="742950" indent="-285750">
              <a:defRPr sz="2400">
                <a:solidFill>
                  <a:schemeClr val="tx1"/>
                </a:solidFill>
                <a:latin typeface="Century Gothic" panose="020B0502020202020204" pitchFamily="34" charset="0"/>
              </a:defRPr>
            </a:lvl2pPr>
            <a:lvl3pPr marL="1143000" indent="-228600">
              <a:defRPr sz="2400">
                <a:solidFill>
                  <a:schemeClr val="tx1"/>
                </a:solidFill>
                <a:latin typeface="Century Gothic" panose="020B0502020202020204" pitchFamily="34" charset="0"/>
              </a:defRPr>
            </a:lvl3pPr>
            <a:lvl4pPr marL="1600200" indent="-228600">
              <a:defRPr sz="2400">
                <a:solidFill>
                  <a:schemeClr val="tx1"/>
                </a:solidFill>
                <a:latin typeface="Century Gothic" panose="020B0502020202020204" pitchFamily="34" charset="0"/>
              </a:defRPr>
            </a:lvl4pPr>
            <a:lvl5pPr marL="2057400" indent="-228600">
              <a:defRPr sz="2400">
                <a:solidFill>
                  <a:schemeClr val="tx1"/>
                </a:solidFill>
                <a:latin typeface="Century Gothic" panose="020B0502020202020204" pitchFamily="34" charset="0"/>
              </a:defRPr>
            </a:lvl5pPr>
            <a:lvl6pPr marL="2514600" indent="-228600" defTabSz="1217613" eaLnBrk="0" fontAlgn="base" hangingPunct="0">
              <a:spcBef>
                <a:spcPct val="0"/>
              </a:spcBef>
              <a:spcAft>
                <a:spcPct val="0"/>
              </a:spcAft>
              <a:defRPr sz="2400">
                <a:solidFill>
                  <a:schemeClr val="tx1"/>
                </a:solidFill>
                <a:latin typeface="Century Gothic" panose="020B0502020202020204" pitchFamily="34" charset="0"/>
              </a:defRPr>
            </a:lvl6pPr>
            <a:lvl7pPr marL="2971800" indent="-228600" defTabSz="1217613" eaLnBrk="0" fontAlgn="base" hangingPunct="0">
              <a:spcBef>
                <a:spcPct val="0"/>
              </a:spcBef>
              <a:spcAft>
                <a:spcPct val="0"/>
              </a:spcAft>
              <a:defRPr sz="2400">
                <a:solidFill>
                  <a:schemeClr val="tx1"/>
                </a:solidFill>
                <a:latin typeface="Century Gothic" panose="020B0502020202020204" pitchFamily="34" charset="0"/>
              </a:defRPr>
            </a:lvl7pPr>
            <a:lvl8pPr marL="3429000" indent="-228600" defTabSz="1217613" eaLnBrk="0" fontAlgn="base" hangingPunct="0">
              <a:spcBef>
                <a:spcPct val="0"/>
              </a:spcBef>
              <a:spcAft>
                <a:spcPct val="0"/>
              </a:spcAft>
              <a:defRPr sz="2400">
                <a:solidFill>
                  <a:schemeClr val="tx1"/>
                </a:solidFill>
                <a:latin typeface="Century Gothic" panose="020B0502020202020204" pitchFamily="34" charset="0"/>
              </a:defRPr>
            </a:lvl8pPr>
            <a:lvl9pPr marL="3886200" indent="-228600" defTabSz="1217613" eaLnBrk="0" fontAlgn="base" hangingPunct="0">
              <a:spcBef>
                <a:spcPct val="0"/>
              </a:spcBef>
              <a:spcAft>
                <a:spcPct val="0"/>
              </a:spcAft>
              <a:defRPr sz="2400">
                <a:solidFill>
                  <a:schemeClr val="tx1"/>
                </a:solidFill>
                <a:latin typeface="Century Gothic" panose="020B0502020202020204" pitchFamily="34" charset="0"/>
              </a:defRPr>
            </a:lvl9pPr>
          </a:lstStyle>
          <a:p>
            <a:pPr defTabSz="1217613" fontAlgn="base">
              <a:spcBef>
                <a:spcPct val="0"/>
              </a:spcBef>
              <a:spcAft>
                <a:spcPct val="0"/>
              </a:spcAft>
            </a:pPr>
            <a:fld id="{867E7D9A-0CB0-453C-A670-20BAA780C06C}" type="slidenum">
              <a:rPr lang="el-GR" altLang="el-GR" sz="1200" smtClean="0">
                <a:solidFill>
                  <a:schemeClr val="tx2"/>
                </a:solidFill>
              </a:rPr>
              <a:pPr defTabSz="1217613" fontAlgn="base">
                <a:spcBef>
                  <a:spcPct val="0"/>
                </a:spcBef>
                <a:spcAft>
                  <a:spcPct val="0"/>
                </a:spcAft>
              </a:pPr>
              <a:t>5</a:t>
            </a:fld>
            <a:endParaRPr lang="el-GR" altLang="el-GR" sz="1200">
              <a:solidFill>
                <a:schemeClr val="tx2"/>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dirty="0"/>
          </a:p>
        </p:txBody>
      </p:sp>
      <p:sp>
        <p:nvSpPr>
          <p:cNvPr id="13316"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2400">
                <a:solidFill>
                  <a:schemeClr val="tx1"/>
                </a:solidFill>
                <a:latin typeface="Century Gothic" panose="020B0502020202020204" pitchFamily="34" charset="0"/>
              </a:defRPr>
            </a:lvl1pPr>
            <a:lvl2pPr marL="742950" indent="-285750">
              <a:defRPr sz="2400">
                <a:solidFill>
                  <a:schemeClr val="tx1"/>
                </a:solidFill>
                <a:latin typeface="Century Gothic" panose="020B0502020202020204" pitchFamily="34" charset="0"/>
              </a:defRPr>
            </a:lvl2pPr>
            <a:lvl3pPr marL="1143000" indent="-228600">
              <a:defRPr sz="2400">
                <a:solidFill>
                  <a:schemeClr val="tx1"/>
                </a:solidFill>
                <a:latin typeface="Century Gothic" panose="020B0502020202020204" pitchFamily="34" charset="0"/>
              </a:defRPr>
            </a:lvl3pPr>
            <a:lvl4pPr marL="1600200" indent="-228600">
              <a:defRPr sz="2400">
                <a:solidFill>
                  <a:schemeClr val="tx1"/>
                </a:solidFill>
                <a:latin typeface="Century Gothic" panose="020B0502020202020204" pitchFamily="34" charset="0"/>
              </a:defRPr>
            </a:lvl4pPr>
            <a:lvl5pPr marL="2057400" indent="-228600">
              <a:defRPr sz="2400">
                <a:solidFill>
                  <a:schemeClr val="tx1"/>
                </a:solidFill>
                <a:latin typeface="Century Gothic" panose="020B0502020202020204" pitchFamily="34" charset="0"/>
              </a:defRPr>
            </a:lvl5pPr>
            <a:lvl6pPr marL="2514600" indent="-228600" defTabSz="1217613" eaLnBrk="0" fontAlgn="base" hangingPunct="0">
              <a:spcBef>
                <a:spcPct val="0"/>
              </a:spcBef>
              <a:spcAft>
                <a:spcPct val="0"/>
              </a:spcAft>
              <a:defRPr sz="2400">
                <a:solidFill>
                  <a:schemeClr val="tx1"/>
                </a:solidFill>
                <a:latin typeface="Century Gothic" panose="020B0502020202020204" pitchFamily="34" charset="0"/>
              </a:defRPr>
            </a:lvl6pPr>
            <a:lvl7pPr marL="2971800" indent="-228600" defTabSz="1217613" eaLnBrk="0" fontAlgn="base" hangingPunct="0">
              <a:spcBef>
                <a:spcPct val="0"/>
              </a:spcBef>
              <a:spcAft>
                <a:spcPct val="0"/>
              </a:spcAft>
              <a:defRPr sz="2400">
                <a:solidFill>
                  <a:schemeClr val="tx1"/>
                </a:solidFill>
                <a:latin typeface="Century Gothic" panose="020B0502020202020204" pitchFamily="34" charset="0"/>
              </a:defRPr>
            </a:lvl7pPr>
            <a:lvl8pPr marL="3429000" indent="-228600" defTabSz="1217613" eaLnBrk="0" fontAlgn="base" hangingPunct="0">
              <a:spcBef>
                <a:spcPct val="0"/>
              </a:spcBef>
              <a:spcAft>
                <a:spcPct val="0"/>
              </a:spcAft>
              <a:defRPr sz="2400">
                <a:solidFill>
                  <a:schemeClr val="tx1"/>
                </a:solidFill>
                <a:latin typeface="Century Gothic" panose="020B0502020202020204" pitchFamily="34" charset="0"/>
              </a:defRPr>
            </a:lvl8pPr>
            <a:lvl9pPr marL="3886200" indent="-228600" defTabSz="1217613" eaLnBrk="0" fontAlgn="base" hangingPunct="0">
              <a:spcBef>
                <a:spcPct val="0"/>
              </a:spcBef>
              <a:spcAft>
                <a:spcPct val="0"/>
              </a:spcAft>
              <a:defRPr sz="2400">
                <a:solidFill>
                  <a:schemeClr val="tx1"/>
                </a:solidFill>
                <a:latin typeface="Century Gothic" panose="020B0502020202020204" pitchFamily="34" charset="0"/>
              </a:defRPr>
            </a:lvl9pPr>
          </a:lstStyle>
          <a:p>
            <a:pPr defTabSz="1217613" fontAlgn="base">
              <a:spcBef>
                <a:spcPct val="0"/>
              </a:spcBef>
              <a:spcAft>
                <a:spcPct val="0"/>
              </a:spcAft>
            </a:pPr>
            <a:fld id="{878E1353-B99B-4D1C-BA10-D7C7264C3EA3}" type="slidenum">
              <a:rPr lang="el-GR" altLang="el-GR" sz="1200" smtClean="0">
                <a:solidFill>
                  <a:schemeClr val="tx2"/>
                </a:solidFill>
              </a:rPr>
              <a:pPr defTabSz="1217613" fontAlgn="base">
                <a:spcBef>
                  <a:spcPct val="0"/>
                </a:spcBef>
                <a:spcAft>
                  <a:spcPct val="0"/>
                </a:spcAft>
              </a:pPr>
              <a:t>12</a:t>
            </a:fld>
            <a:endParaRPr lang="el-GR" altLang="el-GR" sz="1200">
              <a:solidFill>
                <a:schemeClr val="tx2"/>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4672383" y="1498601"/>
            <a:ext cx="7008574" cy="3298825"/>
          </a:xfrm>
        </p:spPr>
        <p:txBody>
          <a:bodyPr rtlCol="0">
            <a:normAutofit/>
          </a:bodyPr>
          <a:lstStyle>
            <a:lvl1pPr algn="l" rtl="0">
              <a:lnSpc>
                <a:spcPct val="90000"/>
              </a:lnSpc>
              <a:defRPr sz="5400" cap="none" baseline="0"/>
            </a:lvl1pPr>
          </a:lstStyle>
          <a:p>
            <a:r>
              <a:rPr lang="el-GR"/>
              <a:t>Στυλ κύριου τίτλου</a:t>
            </a:r>
            <a:endParaRPr lang="el-GR" noProof="0" dirty="0"/>
          </a:p>
        </p:txBody>
      </p:sp>
      <p:sp>
        <p:nvSpPr>
          <p:cNvPr id="3" name="Υπότιτλος 2"/>
          <p:cNvSpPr>
            <a:spLocks noGrp="1"/>
          </p:cNvSpPr>
          <p:nvPr>
            <p:ph type="subTitle" idx="1"/>
          </p:nvPr>
        </p:nvSpPr>
        <p:spPr>
          <a:xfrm>
            <a:off x="4672383" y="4927600"/>
            <a:ext cx="7008574" cy="1244600"/>
          </a:xfrm>
        </p:spPr>
        <p:txBody>
          <a:bodyPr rtlCol="0">
            <a:normAutofit/>
          </a:bodyPr>
          <a:lstStyle>
            <a:lvl1pPr marL="0" indent="0" algn="l" rtl="0">
              <a:spcBef>
                <a:spcPts val="0"/>
              </a:spcBef>
              <a:buNone/>
              <a:defRPr sz="2800" b="0">
                <a:solidFill>
                  <a:schemeClr val="tx1"/>
                </a:solidFill>
              </a:defRPr>
            </a:lvl1pPr>
            <a:lvl2pPr marL="609493" indent="0" algn="ctr" rtl="0">
              <a:buNone/>
              <a:defRPr>
                <a:solidFill>
                  <a:schemeClr val="tx1">
                    <a:tint val="75000"/>
                  </a:schemeClr>
                </a:solidFill>
              </a:defRPr>
            </a:lvl2pPr>
            <a:lvl3pPr marL="1218987" indent="0" algn="ctr" rtl="0">
              <a:buNone/>
              <a:defRPr>
                <a:solidFill>
                  <a:schemeClr val="tx1">
                    <a:tint val="75000"/>
                  </a:schemeClr>
                </a:solidFill>
              </a:defRPr>
            </a:lvl3pPr>
            <a:lvl4pPr marL="1828480" indent="0" algn="ctr" rtl="0">
              <a:buNone/>
              <a:defRPr>
                <a:solidFill>
                  <a:schemeClr val="tx1">
                    <a:tint val="75000"/>
                  </a:schemeClr>
                </a:solidFill>
              </a:defRPr>
            </a:lvl4pPr>
            <a:lvl5pPr marL="2437973" indent="0" algn="ctr" rtl="0">
              <a:buNone/>
              <a:defRPr>
                <a:solidFill>
                  <a:schemeClr val="tx1">
                    <a:tint val="75000"/>
                  </a:schemeClr>
                </a:solidFill>
              </a:defRPr>
            </a:lvl5pPr>
            <a:lvl6pPr marL="3047467" indent="0" algn="ctr" rtl="0">
              <a:buNone/>
              <a:defRPr>
                <a:solidFill>
                  <a:schemeClr val="tx1">
                    <a:tint val="75000"/>
                  </a:schemeClr>
                </a:solidFill>
              </a:defRPr>
            </a:lvl6pPr>
            <a:lvl7pPr marL="3656960" indent="0" algn="ctr" rtl="0">
              <a:buNone/>
              <a:defRPr>
                <a:solidFill>
                  <a:schemeClr val="tx1">
                    <a:tint val="75000"/>
                  </a:schemeClr>
                </a:solidFill>
              </a:defRPr>
            </a:lvl7pPr>
            <a:lvl8pPr marL="4266453" indent="0" algn="ctr" rtl="0">
              <a:buNone/>
              <a:defRPr>
                <a:solidFill>
                  <a:schemeClr val="tx1">
                    <a:tint val="75000"/>
                  </a:schemeClr>
                </a:solidFill>
              </a:defRPr>
            </a:lvl8pPr>
            <a:lvl9pPr marL="4875947" indent="0" algn="ctr" rtl="0">
              <a:buNone/>
              <a:defRPr>
                <a:solidFill>
                  <a:schemeClr val="tx1">
                    <a:tint val="75000"/>
                  </a:schemeClr>
                </a:solidFill>
              </a:defRPr>
            </a:lvl9pPr>
          </a:lstStyle>
          <a:p>
            <a:r>
              <a:rPr lang="el-GR" noProof="0"/>
              <a:t>Κάντε κλικ για να επεξεργαστείτε τον υπότιτλο του υποδείγματος</a:t>
            </a:r>
            <a:endParaRPr lang="el-GR" noProof="0" dirty="0"/>
          </a:p>
        </p:txBody>
      </p:sp>
    </p:spTree>
    <p:extLst>
      <p:ext uri="{BB962C8B-B14F-4D97-AF65-F5344CB8AC3E}">
        <p14:creationId xmlns:p14="http://schemas.microsoft.com/office/powerpoint/2010/main" val="332302296"/>
      </p:ext>
    </p:extLst>
  </p:cSld>
  <p:clrMapOvr>
    <a:overrideClrMapping bg1="lt1" tx1="dk1" bg2="lt2" tx2="dk2" accent1="accent1" accent2="accent2" accent3="accent3" accent4="accent4" accent5="accent5" accent6="accent6" hlink="hlink" folHlink="folHlink"/>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lvl1pPr rtl="0">
              <a:defRPr/>
            </a:lvl1pPr>
          </a:lstStyle>
          <a:p>
            <a:r>
              <a:rPr lang="el-GR"/>
              <a:t>Στυλ κύριου τίτλου</a:t>
            </a:r>
            <a:endParaRPr lang="el-GR" noProof="0" dirty="0"/>
          </a:p>
        </p:txBody>
      </p:sp>
      <p:sp>
        <p:nvSpPr>
          <p:cNvPr id="3" name="Σύμβολο κράτησης θέσης κατακόρυφου κειμένου 2"/>
          <p:cNvSpPr>
            <a:spLocks noGrp="1"/>
          </p:cNvSpPr>
          <p:nvPr>
            <p:ph type="body" orient="vert" idx="1"/>
          </p:nvPr>
        </p:nvSpPr>
        <p:spPr/>
        <p:txBody>
          <a:bodyPr vert="eaVert" rtlCol="0"/>
          <a:lstStyle/>
          <a:p>
            <a:pPr lvl="0"/>
            <a:r>
              <a:rPr lang="el-GR" noProof="0"/>
              <a:t>Επεξεργασία στυλ υποδείγματος κειμένου</a:t>
            </a:r>
          </a:p>
          <a:p>
            <a:pPr lvl="1"/>
            <a:r>
              <a:rPr lang="el-GR" noProof="0"/>
              <a:t>Δεύτερου επιπέδου</a:t>
            </a:r>
          </a:p>
          <a:p>
            <a:pPr lvl="2"/>
            <a:r>
              <a:rPr lang="el-GR" noProof="0"/>
              <a:t>Τρίτου επιπέδου</a:t>
            </a:r>
          </a:p>
          <a:p>
            <a:pPr lvl="3"/>
            <a:r>
              <a:rPr lang="el-GR" noProof="0"/>
              <a:t>Τέταρτου επιπέδου</a:t>
            </a:r>
          </a:p>
          <a:p>
            <a:pPr lvl="4"/>
            <a:r>
              <a:rPr lang="el-GR" noProof="0"/>
              <a:t>Πέμπτου επιπέδου</a:t>
            </a:r>
            <a:endParaRPr lang="el-GR" noProof="0" dirty="0"/>
          </a:p>
        </p:txBody>
      </p:sp>
      <p:sp>
        <p:nvSpPr>
          <p:cNvPr id="4" name="Σύμβολο κράτησης θέσης ημερομηνίας 3"/>
          <p:cNvSpPr>
            <a:spLocks noGrp="1"/>
          </p:cNvSpPr>
          <p:nvPr>
            <p:ph type="dt" sz="half" idx="10"/>
          </p:nvPr>
        </p:nvSpPr>
        <p:spPr/>
        <p:txBody>
          <a:bodyPr/>
          <a:lstStyle>
            <a:lvl1pPr>
              <a:defRPr/>
            </a:lvl1pPr>
          </a:lstStyle>
          <a:p>
            <a:pPr>
              <a:defRPr/>
            </a:pPr>
            <a:fld id="{398AA6C2-9195-4247-B84E-B63FEFEB81CC}" type="datetime1">
              <a:rPr lang="el-GR"/>
              <a:pPr>
                <a:defRPr/>
              </a:pPr>
              <a:t>8/10/2021</a:t>
            </a:fld>
            <a:endParaRPr lang="el-GR" dirty="0"/>
          </a:p>
        </p:txBody>
      </p:sp>
      <p:sp>
        <p:nvSpPr>
          <p:cNvPr id="5" name="Σύμβολο κράτησης θέσης υποσέλιδου 4"/>
          <p:cNvSpPr>
            <a:spLocks noGrp="1"/>
          </p:cNvSpPr>
          <p:nvPr>
            <p:ph type="ftr" sz="quarter" idx="11"/>
          </p:nvPr>
        </p:nvSpPr>
        <p:spPr/>
        <p:txBody>
          <a:bodyPr/>
          <a:lstStyle>
            <a:lvl1pPr>
              <a:defRPr/>
            </a:lvl1pPr>
          </a:lstStyle>
          <a:p>
            <a:pPr>
              <a:defRPr/>
            </a:pPr>
            <a:endParaRPr lang="el-GR"/>
          </a:p>
        </p:txBody>
      </p:sp>
      <p:sp>
        <p:nvSpPr>
          <p:cNvPr id="6" name="Σύμβολο κράτησης θέσης αριθμού διαφάνειας 5"/>
          <p:cNvSpPr>
            <a:spLocks noGrp="1"/>
          </p:cNvSpPr>
          <p:nvPr>
            <p:ph type="sldNum" sz="quarter" idx="12"/>
          </p:nvPr>
        </p:nvSpPr>
        <p:spPr/>
        <p:txBody>
          <a:bodyPr/>
          <a:lstStyle>
            <a:lvl1pPr>
              <a:defRPr/>
            </a:lvl1pPr>
          </a:lstStyle>
          <a:p>
            <a:pPr>
              <a:defRPr/>
            </a:pPr>
            <a:fld id="{E23E4FB4-D748-4F34-A2A7-7344C6F384DC}" type="slidenum">
              <a:rPr lang="el-GR"/>
              <a:pPr>
                <a:defRPr/>
              </a:pPr>
              <a:t>‹#›</a:t>
            </a:fld>
            <a:endParaRPr lang="el-GR" dirty="0"/>
          </a:p>
        </p:txBody>
      </p:sp>
    </p:spTree>
    <p:extLst>
      <p:ext uri="{BB962C8B-B14F-4D97-AF65-F5344CB8AC3E}">
        <p14:creationId xmlns:p14="http://schemas.microsoft.com/office/powerpoint/2010/main" val="472362369"/>
      </p:ext>
    </p:extLst>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9852633" y="274638"/>
            <a:ext cx="1422030" cy="5897561"/>
          </a:xfrm>
        </p:spPr>
        <p:txBody>
          <a:bodyPr vert="eaVert" rtlCol="0"/>
          <a:lstStyle>
            <a:lvl1pPr rtl="0">
              <a:defRPr/>
            </a:lvl1pPr>
          </a:lstStyle>
          <a:p>
            <a:r>
              <a:rPr lang="el-GR"/>
              <a:t>Στυλ κύριου τίτλου</a:t>
            </a:r>
            <a:endParaRPr lang="el-GR" noProof="0" dirty="0"/>
          </a:p>
        </p:txBody>
      </p:sp>
      <p:sp>
        <p:nvSpPr>
          <p:cNvPr id="3" name="Σύμβολο κράτησης θέσης κατακόρυφου κειμένου 2"/>
          <p:cNvSpPr>
            <a:spLocks noGrp="1"/>
          </p:cNvSpPr>
          <p:nvPr>
            <p:ph type="body" orient="vert" idx="1"/>
          </p:nvPr>
        </p:nvSpPr>
        <p:spPr>
          <a:xfrm>
            <a:off x="1117309" y="274638"/>
            <a:ext cx="8532178" cy="5897561"/>
          </a:xfrm>
        </p:spPr>
        <p:txBody>
          <a:bodyPr vert="eaVert" rtlCol="0"/>
          <a:lstStyle/>
          <a:p>
            <a:pPr lvl="0"/>
            <a:r>
              <a:rPr lang="el-GR" noProof="0"/>
              <a:t>Επεξεργασία στυλ υποδείγματος κειμένου</a:t>
            </a:r>
          </a:p>
          <a:p>
            <a:pPr lvl="1"/>
            <a:r>
              <a:rPr lang="el-GR" noProof="0"/>
              <a:t>Δεύτερου επιπέδου</a:t>
            </a:r>
          </a:p>
          <a:p>
            <a:pPr lvl="2"/>
            <a:r>
              <a:rPr lang="el-GR" noProof="0"/>
              <a:t>Τρίτου επιπέδου</a:t>
            </a:r>
          </a:p>
          <a:p>
            <a:pPr lvl="3"/>
            <a:r>
              <a:rPr lang="el-GR" noProof="0"/>
              <a:t>Τέταρτου επιπέδου</a:t>
            </a:r>
          </a:p>
          <a:p>
            <a:pPr lvl="4"/>
            <a:r>
              <a:rPr lang="el-GR" noProof="0"/>
              <a:t>Πέμπτου επιπέδου</a:t>
            </a:r>
            <a:endParaRPr lang="el-GR" noProof="0" dirty="0"/>
          </a:p>
        </p:txBody>
      </p:sp>
      <p:sp>
        <p:nvSpPr>
          <p:cNvPr id="4" name="Σύμβολο κράτησης θέσης ημερομηνίας 3"/>
          <p:cNvSpPr>
            <a:spLocks noGrp="1"/>
          </p:cNvSpPr>
          <p:nvPr>
            <p:ph type="dt" sz="half" idx="10"/>
          </p:nvPr>
        </p:nvSpPr>
        <p:spPr/>
        <p:txBody>
          <a:bodyPr/>
          <a:lstStyle>
            <a:lvl1pPr>
              <a:defRPr/>
            </a:lvl1pPr>
          </a:lstStyle>
          <a:p>
            <a:pPr>
              <a:defRPr/>
            </a:pPr>
            <a:fld id="{5B8C9A52-B37B-42AC-ABC0-3A4569416E93}" type="datetime1">
              <a:rPr lang="el-GR"/>
              <a:pPr>
                <a:defRPr/>
              </a:pPr>
              <a:t>8/10/2021</a:t>
            </a:fld>
            <a:endParaRPr lang="el-GR" dirty="0"/>
          </a:p>
        </p:txBody>
      </p:sp>
      <p:sp>
        <p:nvSpPr>
          <p:cNvPr id="5" name="Σύμβολο κράτησης θέσης υποσέλιδου 4"/>
          <p:cNvSpPr>
            <a:spLocks noGrp="1"/>
          </p:cNvSpPr>
          <p:nvPr>
            <p:ph type="ftr" sz="quarter" idx="11"/>
          </p:nvPr>
        </p:nvSpPr>
        <p:spPr/>
        <p:txBody>
          <a:bodyPr/>
          <a:lstStyle>
            <a:lvl1pPr>
              <a:defRPr/>
            </a:lvl1pPr>
          </a:lstStyle>
          <a:p>
            <a:pPr>
              <a:defRPr/>
            </a:pPr>
            <a:endParaRPr lang="el-GR"/>
          </a:p>
        </p:txBody>
      </p:sp>
      <p:sp>
        <p:nvSpPr>
          <p:cNvPr id="6" name="Σύμβολο κράτησης θέσης αριθμού διαφάνειας 5"/>
          <p:cNvSpPr>
            <a:spLocks noGrp="1"/>
          </p:cNvSpPr>
          <p:nvPr>
            <p:ph type="sldNum" sz="quarter" idx="12"/>
          </p:nvPr>
        </p:nvSpPr>
        <p:spPr/>
        <p:txBody>
          <a:bodyPr/>
          <a:lstStyle>
            <a:lvl1pPr>
              <a:defRPr/>
            </a:lvl1pPr>
          </a:lstStyle>
          <a:p>
            <a:pPr>
              <a:defRPr/>
            </a:pPr>
            <a:fld id="{EDA5F680-1BA7-401D-975B-5A9A0680A75B}" type="slidenum">
              <a:rPr lang="el-GR"/>
              <a:pPr>
                <a:defRPr/>
              </a:pPr>
              <a:t>‹#›</a:t>
            </a:fld>
            <a:endParaRPr lang="el-GR" dirty="0"/>
          </a:p>
        </p:txBody>
      </p:sp>
    </p:spTree>
    <p:extLst>
      <p:ext uri="{BB962C8B-B14F-4D97-AF65-F5344CB8AC3E}">
        <p14:creationId xmlns:p14="http://schemas.microsoft.com/office/powerpoint/2010/main" val="3877382847"/>
      </p:ext>
    </p:extLst>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lvl1pPr rtl="0">
              <a:defRPr/>
            </a:lvl1pPr>
          </a:lstStyle>
          <a:p>
            <a:r>
              <a:rPr lang="el-GR"/>
              <a:t>Στυλ κύριου τίτλου</a:t>
            </a:r>
            <a:endParaRPr lang="el-GR" noProof="0" dirty="0"/>
          </a:p>
        </p:txBody>
      </p:sp>
      <p:sp>
        <p:nvSpPr>
          <p:cNvPr id="3" name="Σύμβολο κράτησης θέσης περιεχομένου 2"/>
          <p:cNvSpPr>
            <a:spLocks noGrp="1"/>
          </p:cNvSpPr>
          <p:nvPr>
            <p:ph idx="1"/>
          </p:nvPr>
        </p:nvSpPr>
        <p:spPr/>
        <p:txBody>
          <a:bodyPr rtlCol="0"/>
          <a:lstStyle>
            <a:lvl5pPr algn="l" rtl="0">
              <a:defRPr/>
            </a:lvl5pPr>
            <a:lvl6pPr algn="l" rtl="0">
              <a:defRPr/>
            </a:lvl6pPr>
            <a:lvl7pPr algn="l" rtl="0">
              <a:defRPr baseline="0"/>
            </a:lvl7pPr>
            <a:lvl8pPr algn="l" rtl="0">
              <a:defRPr baseline="0"/>
            </a:lvl8pPr>
            <a:lvl9pPr algn="l" rtl="0">
              <a:defRPr baseline="0"/>
            </a:lvl9pPr>
          </a:lstStyle>
          <a:p>
            <a:pPr lvl="0"/>
            <a:r>
              <a:rPr lang="el-GR" noProof="0"/>
              <a:t>Επεξεργασία στυλ υποδείγματος κειμένου</a:t>
            </a:r>
          </a:p>
          <a:p>
            <a:pPr lvl="1"/>
            <a:r>
              <a:rPr lang="el-GR" noProof="0"/>
              <a:t>Δεύτερου επιπέδου</a:t>
            </a:r>
          </a:p>
          <a:p>
            <a:pPr lvl="2"/>
            <a:r>
              <a:rPr lang="el-GR" noProof="0"/>
              <a:t>Τρίτου επιπέδου</a:t>
            </a:r>
          </a:p>
          <a:p>
            <a:pPr lvl="3"/>
            <a:r>
              <a:rPr lang="el-GR" noProof="0"/>
              <a:t>Τέταρτου επιπέδου</a:t>
            </a:r>
          </a:p>
          <a:p>
            <a:pPr lvl="4"/>
            <a:r>
              <a:rPr lang="el-GR" noProof="0"/>
              <a:t>Πέμπτου επιπέδου</a:t>
            </a:r>
            <a:endParaRPr lang="el-GR" noProof="0" dirty="0"/>
          </a:p>
        </p:txBody>
      </p:sp>
      <p:sp>
        <p:nvSpPr>
          <p:cNvPr id="4" name="Σύμβολο κράτησης θέσης ημερομηνίας 3"/>
          <p:cNvSpPr>
            <a:spLocks noGrp="1"/>
          </p:cNvSpPr>
          <p:nvPr>
            <p:ph type="dt" sz="half" idx="10"/>
          </p:nvPr>
        </p:nvSpPr>
        <p:spPr/>
        <p:txBody>
          <a:bodyPr/>
          <a:lstStyle>
            <a:lvl1pPr>
              <a:defRPr/>
            </a:lvl1pPr>
          </a:lstStyle>
          <a:p>
            <a:pPr>
              <a:defRPr/>
            </a:pPr>
            <a:fld id="{4987D78C-DC9C-48E0-8671-8AF8B0FC289C}" type="datetime1">
              <a:rPr lang="el-GR"/>
              <a:pPr>
                <a:defRPr/>
              </a:pPr>
              <a:t>8/10/2021</a:t>
            </a:fld>
            <a:endParaRPr lang="el-GR" dirty="0"/>
          </a:p>
        </p:txBody>
      </p:sp>
      <p:sp>
        <p:nvSpPr>
          <p:cNvPr id="5" name="Σύμβολο κράτησης θέσης υποσέλιδου 4"/>
          <p:cNvSpPr>
            <a:spLocks noGrp="1"/>
          </p:cNvSpPr>
          <p:nvPr>
            <p:ph type="ftr" sz="quarter" idx="11"/>
          </p:nvPr>
        </p:nvSpPr>
        <p:spPr/>
        <p:txBody>
          <a:bodyPr/>
          <a:lstStyle>
            <a:lvl1pPr>
              <a:defRPr/>
            </a:lvl1pPr>
          </a:lstStyle>
          <a:p>
            <a:pPr>
              <a:defRPr/>
            </a:pPr>
            <a:endParaRPr lang="el-GR"/>
          </a:p>
        </p:txBody>
      </p:sp>
      <p:sp>
        <p:nvSpPr>
          <p:cNvPr id="6" name="Σύμβολο κράτησης θέσης αριθμού διαφάνειας 5"/>
          <p:cNvSpPr>
            <a:spLocks noGrp="1"/>
          </p:cNvSpPr>
          <p:nvPr>
            <p:ph type="sldNum" sz="quarter" idx="12"/>
          </p:nvPr>
        </p:nvSpPr>
        <p:spPr/>
        <p:txBody>
          <a:bodyPr/>
          <a:lstStyle>
            <a:lvl1pPr>
              <a:defRPr/>
            </a:lvl1pPr>
          </a:lstStyle>
          <a:p>
            <a:pPr>
              <a:defRPr/>
            </a:pPr>
            <a:fld id="{67B5C9AE-205C-4542-B94F-DE9FF562C716}" type="slidenum">
              <a:rPr lang="el-GR"/>
              <a:pPr>
                <a:defRPr/>
              </a:pPr>
              <a:t>‹#›</a:t>
            </a:fld>
            <a:endParaRPr lang="el-GR" dirty="0"/>
          </a:p>
        </p:txBody>
      </p:sp>
    </p:spTree>
    <p:extLst>
      <p:ext uri="{BB962C8B-B14F-4D97-AF65-F5344CB8AC3E}">
        <p14:creationId xmlns:p14="http://schemas.microsoft.com/office/powerpoint/2010/main" val="2155334522"/>
      </p:ext>
    </p:extLst>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12589" y="4445000"/>
            <a:ext cx="7008574" cy="1930400"/>
          </a:xfrm>
        </p:spPr>
        <p:txBody>
          <a:bodyPr rtlCol="0" anchor="t">
            <a:normAutofit/>
          </a:bodyPr>
          <a:lstStyle>
            <a:lvl1pPr algn="l" rtl="0">
              <a:defRPr sz="5400" b="0" cap="none" baseline="0"/>
            </a:lvl1pPr>
          </a:lstStyle>
          <a:p>
            <a:r>
              <a:rPr lang="el-GR"/>
              <a:t>Στυλ κύριου τίτλου</a:t>
            </a:r>
            <a:endParaRPr lang="el-GR" noProof="0" dirty="0"/>
          </a:p>
        </p:txBody>
      </p:sp>
      <p:sp>
        <p:nvSpPr>
          <p:cNvPr id="3" name="Σύμβολο κράτησης θέσης κειμένου 2"/>
          <p:cNvSpPr>
            <a:spLocks noGrp="1"/>
          </p:cNvSpPr>
          <p:nvPr>
            <p:ph type="body" idx="1"/>
          </p:nvPr>
        </p:nvSpPr>
        <p:spPr>
          <a:xfrm>
            <a:off x="812589" y="3124200"/>
            <a:ext cx="7008574" cy="1296987"/>
          </a:xfrm>
        </p:spPr>
        <p:txBody>
          <a:bodyPr rtlCol="0" anchor="b">
            <a:normAutofit/>
          </a:bodyPr>
          <a:lstStyle>
            <a:lvl1pPr marL="0" indent="0" algn="l" rtl="0">
              <a:spcBef>
                <a:spcPts val="0"/>
              </a:spcBef>
              <a:buNone/>
              <a:defRPr sz="2800">
                <a:solidFill>
                  <a:schemeClr val="tx1"/>
                </a:solidFill>
              </a:defRPr>
            </a:lvl1pPr>
            <a:lvl2pPr marL="609493" indent="0" algn="l" rtl="0">
              <a:buNone/>
              <a:defRPr sz="2400">
                <a:solidFill>
                  <a:schemeClr val="tx1">
                    <a:tint val="75000"/>
                  </a:schemeClr>
                </a:solidFill>
              </a:defRPr>
            </a:lvl2pPr>
            <a:lvl3pPr marL="1218987" indent="0" algn="l" rtl="0">
              <a:buNone/>
              <a:defRPr sz="2100">
                <a:solidFill>
                  <a:schemeClr val="tx1">
                    <a:tint val="75000"/>
                  </a:schemeClr>
                </a:solidFill>
              </a:defRPr>
            </a:lvl3pPr>
            <a:lvl4pPr marL="1828480" indent="0" algn="l" rtl="0">
              <a:buNone/>
              <a:defRPr sz="1900">
                <a:solidFill>
                  <a:schemeClr val="tx1">
                    <a:tint val="75000"/>
                  </a:schemeClr>
                </a:solidFill>
              </a:defRPr>
            </a:lvl4pPr>
            <a:lvl5pPr marL="2437973" indent="0" algn="l" rtl="0">
              <a:buNone/>
              <a:defRPr sz="1900">
                <a:solidFill>
                  <a:schemeClr val="tx1">
                    <a:tint val="75000"/>
                  </a:schemeClr>
                </a:solidFill>
              </a:defRPr>
            </a:lvl5pPr>
            <a:lvl6pPr marL="3047467" indent="0" algn="l" rtl="0">
              <a:buNone/>
              <a:defRPr sz="1900">
                <a:solidFill>
                  <a:schemeClr val="tx1">
                    <a:tint val="75000"/>
                  </a:schemeClr>
                </a:solidFill>
              </a:defRPr>
            </a:lvl6pPr>
            <a:lvl7pPr marL="3656960" indent="0" algn="l" rtl="0">
              <a:buNone/>
              <a:defRPr sz="1900">
                <a:solidFill>
                  <a:schemeClr val="tx1">
                    <a:tint val="75000"/>
                  </a:schemeClr>
                </a:solidFill>
              </a:defRPr>
            </a:lvl7pPr>
            <a:lvl8pPr marL="4266453" indent="0" algn="l" rtl="0">
              <a:buNone/>
              <a:defRPr sz="1900">
                <a:solidFill>
                  <a:schemeClr val="tx1">
                    <a:tint val="75000"/>
                  </a:schemeClr>
                </a:solidFill>
              </a:defRPr>
            </a:lvl8pPr>
            <a:lvl9pPr marL="4875947" indent="0" algn="l" rtl="0">
              <a:buNone/>
              <a:defRPr sz="1900">
                <a:solidFill>
                  <a:schemeClr val="tx1">
                    <a:tint val="75000"/>
                  </a:schemeClr>
                </a:solidFill>
              </a:defRPr>
            </a:lvl9pPr>
          </a:lstStyle>
          <a:p>
            <a:pPr lvl="0"/>
            <a:r>
              <a:rPr lang="el-GR" noProof="0"/>
              <a:t>Επεξεργασία στυλ υποδείγματος κειμένου</a:t>
            </a:r>
          </a:p>
        </p:txBody>
      </p:sp>
    </p:spTree>
    <p:extLst>
      <p:ext uri="{BB962C8B-B14F-4D97-AF65-F5344CB8AC3E}">
        <p14:creationId xmlns:p14="http://schemas.microsoft.com/office/powerpoint/2010/main" val="1088627542"/>
      </p:ext>
    </p:extLst>
  </p:cSld>
  <p:clrMapOvr>
    <a:overrideClrMapping bg1="lt1" tx1="dk1" bg2="lt2" tx2="dk2" accent1="accent1" accent2="accent2" accent3="accent3" accent4="accent4" accent5="accent5" accent6="accent6" hlink="hlink" folHlink="folHlink"/>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lvl1pPr rtl="0">
              <a:defRPr/>
            </a:lvl1pPr>
          </a:lstStyle>
          <a:p>
            <a:r>
              <a:rPr lang="el-GR"/>
              <a:t>Στυλ κύριου τίτλου</a:t>
            </a:r>
            <a:endParaRPr lang="el-GR" noProof="0" dirty="0"/>
          </a:p>
        </p:txBody>
      </p:sp>
      <p:sp>
        <p:nvSpPr>
          <p:cNvPr id="3" name="Σύμβολο κράτησης θέσης περιεχομένου 2"/>
          <p:cNvSpPr>
            <a:spLocks noGrp="1"/>
          </p:cNvSpPr>
          <p:nvPr>
            <p:ph sz="half" idx="1"/>
          </p:nvPr>
        </p:nvSpPr>
        <p:spPr>
          <a:xfrm>
            <a:off x="1117309" y="1701800"/>
            <a:ext cx="4977104" cy="4470400"/>
          </a:xfrm>
        </p:spPr>
        <p:txBody>
          <a:bodyPr rtlCol="0">
            <a:normAutofit/>
          </a:bodyPr>
          <a:lstStyle>
            <a:lvl1pPr algn="l" rtl="0">
              <a:defRPr sz="2400"/>
            </a:lvl1pPr>
            <a:lvl2pPr algn="l" rtl="0">
              <a:defRPr sz="2000"/>
            </a:lvl2pPr>
            <a:lvl3pPr algn="l" rtl="0">
              <a:defRPr sz="1800"/>
            </a:lvl3pPr>
            <a:lvl4pPr algn="l" rtl="0">
              <a:defRPr sz="1800"/>
            </a:lvl4pPr>
            <a:lvl5pPr marL="2011328" algn="l" rtl="0">
              <a:defRPr sz="1800"/>
            </a:lvl5pPr>
            <a:lvl6pPr marL="2011328" algn="l" rtl="0">
              <a:defRPr sz="1800"/>
            </a:lvl6pPr>
            <a:lvl7pPr marL="2011328" algn="l" rtl="0">
              <a:defRPr sz="1800"/>
            </a:lvl7pPr>
            <a:lvl8pPr marL="2011328" algn="l" rtl="0">
              <a:defRPr sz="1800"/>
            </a:lvl8pPr>
            <a:lvl9pPr marL="2011328" algn="l" rtl="0">
              <a:defRPr sz="1800"/>
            </a:lvl9pPr>
          </a:lstStyle>
          <a:p>
            <a:pPr lvl="0"/>
            <a:r>
              <a:rPr lang="el-GR" noProof="0"/>
              <a:t>Επεξεργασία στυλ υποδείγματος κειμένου</a:t>
            </a:r>
          </a:p>
          <a:p>
            <a:pPr lvl="1"/>
            <a:r>
              <a:rPr lang="el-GR" noProof="0"/>
              <a:t>Δεύτερου επιπέδου</a:t>
            </a:r>
          </a:p>
          <a:p>
            <a:pPr lvl="2"/>
            <a:r>
              <a:rPr lang="el-GR" noProof="0"/>
              <a:t>Τρίτου επιπέδου</a:t>
            </a:r>
          </a:p>
          <a:p>
            <a:pPr lvl="3"/>
            <a:r>
              <a:rPr lang="el-GR" noProof="0"/>
              <a:t>Τέταρτου επιπέδου</a:t>
            </a:r>
          </a:p>
          <a:p>
            <a:pPr lvl="4"/>
            <a:r>
              <a:rPr lang="el-GR" noProof="0"/>
              <a:t>Πέμπτου επιπέδου</a:t>
            </a:r>
            <a:endParaRPr lang="el-GR" noProof="0" dirty="0"/>
          </a:p>
        </p:txBody>
      </p:sp>
      <p:sp>
        <p:nvSpPr>
          <p:cNvPr id="4" name="Σύμβολο κράτησης θέσης περιεχομένου 3"/>
          <p:cNvSpPr>
            <a:spLocks noGrp="1"/>
          </p:cNvSpPr>
          <p:nvPr>
            <p:ph sz="half" idx="2"/>
          </p:nvPr>
        </p:nvSpPr>
        <p:spPr>
          <a:xfrm>
            <a:off x="6297559" y="1701800"/>
            <a:ext cx="4977104" cy="4470400"/>
          </a:xfrm>
        </p:spPr>
        <p:txBody>
          <a:bodyPr rtlCol="0">
            <a:normAutofit/>
          </a:bodyPr>
          <a:lstStyle>
            <a:lvl1pPr algn="l" rtl="0">
              <a:defRPr sz="2400"/>
            </a:lvl1pPr>
            <a:lvl2pPr algn="l" rtl="0">
              <a:defRPr sz="2000"/>
            </a:lvl2pPr>
            <a:lvl3pPr algn="l" rtl="0">
              <a:defRPr sz="1800"/>
            </a:lvl3pPr>
            <a:lvl4pPr algn="l" rtl="0">
              <a:defRPr sz="1800"/>
            </a:lvl4pPr>
            <a:lvl5pPr marL="2011328" algn="l" rtl="0">
              <a:defRPr sz="1800"/>
            </a:lvl5pPr>
            <a:lvl6pPr marL="2011328" algn="l" rtl="0">
              <a:defRPr sz="1800"/>
            </a:lvl6pPr>
            <a:lvl7pPr marL="2011328" algn="l" rtl="0">
              <a:defRPr sz="1800"/>
            </a:lvl7pPr>
            <a:lvl8pPr marL="2011328" algn="l" rtl="0">
              <a:defRPr sz="1800"/>
            </a:lvl8pPr>
            <a:lvl9pPr marL="2011328" algn="l" rtl="0">
              <a:defRPr sz="1800"/>
            </a:lvl9pPr>
          </a:lstStyle>
          <a:p>
            <a:pPr lvl="0"/>
            <a:r>
              <a:rPr lang="el-GR" noProof="0"/>
              <a:t>Επεξεργασία στυλ υποδείγματος κειμένου</a:t>
            </a:r>
          </a:p>
          <a:p>
            <a:pPr lvl="1"/>
            <a:r>
              <a:rPr lang="el-GR" noProof="0"/>
              <a:t>Δεύτερου επιπέδου</a:t>
            </a:r>
          </a:p>
          <a:p>
            <a:pPr lvl="2"/>
            <a:r>
              <a:rPr lang="el-GR" noProof="0"/>
              <a:t>Τρίτου επιπέδου</a:t>
            </a:r>
          </a:p>
          <a:p>
            <a:pPr lvl="3"/>
            <a:r>
              <a:rPr lang="el-GR" noProof="0"/>
              <a:t>Τέταρτου επιπέδου</a:t>
            </a:r>
          </a:p>
          <a:p>
            <a:pPr lvl="4"/>
            <a:r>
              <a:rPr lang="el-GR" noProof="0"/>
              <a:t>Πέμπτου επιπέδου</a:t>
            </a:r>
            <a:endParaRPr lang="el-GR" noProof="0" dirty="0"/>
          </a:p>
        </p:txBody>
      </p:sp>
      <p:sp>
        <p:nvSpPr>
          <p:cNvPr id="5" name="Σύμβολο κράτησης θέσης ημερομηνίας 3"/>
          <p:cNvSpPr>
            <a:spLocks noGrp="1"/>
          </p:cNvSpPr>
          <p:nvPr>
            <p:ph type="dt" sz="half" idx="10"/>
          </p:nvPr>
        </p:nvSpPr>
        <p:spPr/>
        <p:txBody>
          <a:bodyPr/>
          <a:lstStyle>
            <a:lvl1pPr>
              <a:defRPr/>
            </a:lvl1pPr>
          </a:lstStyle>
          <a:p>
            <a:pPr>
              <a:defRPr/>
            </a:pPr>
            <a:fld id="{6BC8F384-5059-44F1-9494-E3517BB1CAD5}" type="datetime1">
              <a:rPr lang="el-GR"/>
              <a:pPr>
                <a:defRPr/>
              </a:pPr>
              <a:t>8/10/2021</a:t>
            </a:fld>
            <a:endParaRPr lang="el-GR" dirty="0"/>
          </a:p>
        </p:txBody>
      </p:sp>
      <p:sp>
        <p:nvSpPr>
          <p:cNvPr id="6" name="Σύμβολο κράτησης θέσης υποσέλιδου 4"/>
          <p:cNvSpPr>
            <a:spLocks noGrp="1"/>
          </p:cNvSpPr>
          <p:nvPr>
            <p:ph type="ftr" sz="quarter" idx="11"/>
          </p:nvPr>
        </p:nvSpPr>
        <p:spPr/>
        <p:txBody>
          <a:bodyPr/>
          <a:lstStyle>
            <a:lvl1pPr>
              <a:defRPr/>
            </a:lvl1pPr>
          </a:lstStyle>
          <a:p>
            <a:pPr>
              <a:defRPr/>
            </a:pPr>
            <a:endParaRPr lang="el-GR"/>
          </a:p>
        </p:txBody>
      </p:sp>
      <p:sp>
        <p:nvSpPr>
          <p:cNvPr id="7" name="Σύμβολο κράτησης θέσης αριθμού διαφάνειας 5"/>
          <p:cNvSpPr>
            <a:spLocks noGrp="1"/>
          </p:cNvSpPr>
          <p:nvPr>
            <p:ph type="sldNum" sz="quarter" idx="12"/>
          </p:nvPr>
        </p:nvSpPr>
        <p:spPr/>
        <p:txBody>
          <a:bodyPr/>
          <a:lstStyle>
            <a:lvl1pPr>
              <a:defRPr/>
            </a:lvl1pPr>
          </a:lstStyle>
          <a:p>
            <a:pPr>
              <a:defRPr/>
            </a:pPr>
            <a:fld id="{68CC9E79-0DB9-4750-9529-C6EFFCA82E41}" type="slidenum">
              <a:rPr lang="el-GR"/>
              <a:pPr>
                <a:defRPr/>
              </a:pPr>
              <a:t>‹#›</a:t>
            </a:fld>
            <a:endParaRPr lang="el-GR" dirty="0"/>
          </a:p>
        </p:txBody>
      </p:sp>
    </p:spTree>
    <p:extLst>
      <p:ext uri="{BB962C8B-B14F-4D97-AF65-F5344CB8AC3E}">
        <p14:creationId xmlns:p14="http://schemas.microsoft.com/office/powerpoint/2010/main" val="2900128996"/>
      </p:ext>
    </p:extLst>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lvl1pPr algn="l" rtl="0">
              <a:defRPr/>
            </a:lvl1pPr>
          </a:lstStyle>
          <a:p>
            <a:r>
              <a:rPr lang="el-GR"/>
              <a:t>Στυλ κύριου τίτλου</a:t>
            </a:r>
            <a:endParaRPr lang="el-GR" noProof="0" dirty="0"/>
          </a:p>
        </p:txBody>
      </p:sp>
      <p:sp>
        <p:nvSpPr>
          <p:cNvPr id="3" name="Σύμβολο κράτησης θέσης κειμένου 2"/>
          <p:cNvSpPr>
            <a:spLocks noGrp="1"/>
          </p:cNvSpPr>
          <p:nvPr>
            <p:ph type="body" idx="1"/>
          </p:nvPr>
        </p:nvSpPr>
        <p:spPr>
          <a:xfrm>
            <a:off x="1121372" y="1608836"/>
            <a:ext cx="4973041" cy="512064"/>
          </a:xfrm>
        </p:spPr>
        <p:txBody>
          <a:bodyPr rtlCol="0" anchor="b">
            <a:noAutofit/>
          </a:bodyPr>
          <a:lstStyle>
            <a:lvl1pPr marL="0" indent="0" algn="l" rtl="0">
              <a:spcBef>
                <a:spcPts val="0"/>
              </a:spcBef>
              <a:buNone/>
              <a:defRPr sz="2400" b="1"/>
            </a:lvl1pPr>
            <a:lvl2pPr marL="609493" indent="0" algn="l" rtl="0">
              <a:buNone/>
              <a:defRPr sz="2700" b="1"/>
            </a:lvl2pPr>
            <a:lvl3pPr marL="1218987" indent="0" algn="l" rtl="0">
              <a:buNone/>
              <a:defRPr sz="2400" b="1"/>
            </a:lvl3pPr>
            <a:lvl4pPr marL="1828480" indent="0" algn="l" rtl="0">
              <a:buNone/>
              <a:defRPr sz="2100" b="1"/>
            </a:lvl4pPr>
            <a:lvl5pPr marL="2437973" indent="0" algn="l" rtl="0">
              <a:buNone/>
              <a:defRPr sz="2100" b="1"/>
            </a:lvl5pPr>
            <a:lvl6pPr marL="3047467" indent="0" algn="l" rtl="0">
              <a:buNone/>
              <a:defRPr sz="2100" b="1"/>
            </a:lvl6pPr>
            <a:lvl7pPr marL="3656960" indent="0" algn="l" rtl="0">
              <a:buNone/>
              <a:defRPr sz="2100" b="1"/>
            </a:lvl7pPr>
            <a:lvl8pPr marL="4266453" indent="0" algn="l" rtl="0">
              <a:buNone/>
              <a:defRPr sz="2100" b="1"/>
            </a:lvl8pPr>
            <a:lvl9pPr marL="4875947" indent="0" algn="l" rtl="0">
              <a:buNone/>
              <a:defRPr sz="2100" b="1"/>
            </a:lvl9pPr>
          </a:lstStyle>
          <a:p>
            <a:pPr lvl="0"/>
            <a:r>
              <a:rPr lang="el-GR" noProof="0"/>
              <a:t>Επεξεργασία στυλ υποδείγματος κειμένου</a:t>
            </a:r>
          </a:p>
        </p:txBody>
      </p:sp>
      <p:sp>
        <p:nvSpPr>
          <p:cNvPr id="4" name="Σύμβολο κράτησης θέσης περιεχομένου 3"/>
          <p:cNvSpPr>
            <a:spLocks noGrp="1"/>
          </p:cNvSpPr>
          <p:nvPr>
            <p:ph sz="half" idx="2"/>
          </p:nvPr>
        </p:nvSpPr>
        <p:spPr>
          <a:xfrm>
            <a:off x="1117309" y="2209800"/>
            <a:ext cx="4977104" cy="3962400"/>
          </a:xfrm>
        </p:spPr>
        <p:txBody>
          <a:bodyPr rtlCol="0">
            <a:normAutofit/>
          </a:bodyPr>
          <a:lstStyle>
            <a:lvl1pPr algn="l" rtl="0">
              <a:defRPr sz="2000"/>
            </a:lvl1pPr>
            <a:lvl2pPr algn="l" rtl="0">
              <a:defRPr sz="1800"/>
            </a:lvl2pPr>
            <a:lvl3pPr algn="l" rtl="0">
              <a:defRPr sz="1800"/>
            </a:lvl3pPr>
            <a:lvl4pPr algn="l" rtl="0">
              <a:defRPr sz="1800"/>
            </a:lvl4pPr>
            <a:lvl5pPr marL="2011328" algn="l" rtl="0">
              <a:defRPr sz="1800"/>
            </a:lvl5pPr>
            <a:lvl6pPr marL="2011328" algn="l" rtl="0">
              <a:defRPr sz="1800"/>
            </a:lvl6pPr>
            <a:lvl7pPr marL="2011328" algn="l" rtl="0">
              <a:defRPr sz="1800"/>
            </a:lvl7pPr>
            <a:lvl8pPr marL="2011328" algn="l" rtl="0">
              <a:defRPr sz="1800"/>
            </a:lvl8pPr>
            <a:lvl9pPr marL="2011328" algn="l" rtl="0">
              <a:defRPr sz="1800"/>
            </a:lvl9pPr>
          </a:lstStyle>
          <a:p>
            <a:pPr lvl="0"/>
            <a:r>
              <a:rPr lang="el-GR" noProof="0"/>
              <a:t>Επεξεργασία στυλ υποδείγματος κειμένου</a:t>
            </a:r>
          </a:p>
          <a:p>
            <a:pPr lvl="1"/>
            <a:r>
              <a:rPr lang="el-GR" noProof="0"/>
              <a:t>Δεύτερου επιπέδου</a:t>
            </a:r>
          </a:p>
          <a:p>
            <a:pPr lvl="2"/>
            <a:r>
              <a:rPr lang="el-GR" noProof="0"/>
              <a:t>Τρίτου επιπέδου</a:t>
            </a:r>
          </a:p>
          <a:p>
            <a:pPr lvl="3"/>
            <a:r>
              <a:rPr lang="el-GR" noProof="0"/>
              <a:t>Τέταρτου επιπέδου</a:t>
            </a:r>
          </a:p>
          <a:p>
            <a:pPr lvl="4"/>
            <a:r>
              <a:rPr lang="el-GR" noProof="0"/>
              <a:t>Πέμπτου επιπέδου</a:t>
            </a:r>
            <a:endParaRPr lang="el-GR" noProof="0" dirty="0"/>
          </a:p>
        </p:txBody>
      </p:sp>
      <p:sp>
        <p:nvSpPr>
          <p:cNvPr id="5" name="Σύμβολο κράτησης θέσης κειμένου 4"/>
          <p:cNvSpPr>
            <a:spLocks noGrp="1"/>
          </p:cNvSpPr>
          <p:nvPr>
            <p:ph type="body" sz="quarter" idx="3"/>
          </p:nvPr>
        </p:nvSpPr>
        <p:spPr>
          <a:xfrm>
            <a:off x="6301622" y="1608836"/>
            <a:ext cx="4973041" cy="512064"/>
          </a:xfrm>
        </p:spPr>
        <p:txBody>
          <a:bodyPr rtlCol="0" anchor="b">
            <a:noAutofit/>
          </a:bodyPr>
          <a:lstStyle>
            <a:lvl1pPr marL="0" indent="0" algn="l" rtl="0">
              <a:spcBef>
                <a:spcPts val="0"/>
              </a:spcBef>
              <a:buNone/>
              <a:defRPr sz="2400" b="1"/>
            </a:lvl1pPr>
            <a:lvl2pPr marL="609493" indent="0" algn="l" rtl="0">
              <a:buNone/>
              <a:defRPr sz="2700" b="1"/>
            </a:lvl2pPr>
            <a:lvl3pPr marL="1218987" indent="0" algn="l" rtl="0">
              <a:buNone/>
              <a:defRPr sz="2400" b="1"/>
            </a:lvl3pPr>
            <a:lvl4pPr marL="1828480" indent="0" algn="l" rtl="0">
              <a:buNone/>
              <a:defRPr sz="2100" b="1"/>
            </a:lvl4pPr>
            <a:lvl5pPr marL="2437973" indent="0" algn="l" rtl="0">
              <a:buNone/>
              <a:defRPr sz="2100" b="1"/>
            </a:lvl5pPr>
            <a:lvl6pPr marL="3047467" indent="0" algn="l" rtl="0">
              <a:buNone/>
              <a:defRPr sz="2100" b="1"/>
            </a:lvl6pPr>
            <a:lvl7pPr marL="3656960" indent="0" algn="l" rtl="0">
              <a:buNone/>
              <a:defRPr sz="2100" b="1"/>
            </a:lvl7pPr>
            <a:lvl8pPr marL="4266453" indent="0" algn="l" rtl="0">
              <a:buNone/>
              <a:defRPr sz="2100" b="1"/>
            </a:lvl8pPr>
            <a:lvl9pPr marL="4875947" indent="0" algn="l" rtl="0">
              <a:buNone/>
              <a:defRPr sz="2100" b="1"/>
            </a:lvl9pPr>
          </a:lstStyle>
          <a:p>
            <a:pPr lvl="0"/>
            <a:r>
              <a:rPr lang="el-GR" noProof="0"/>
              <a:t>Επεξεργασία στυλ υποδείγματος κειμένου</a:t>
            </a:r>
          </a:p>
        </p:txBody>
      </p:sp>
      <p:sp>
        <p:nvSpPr>
          <p:cNvPr id="6" name="Σύμβολο κράτησης θέσης περιεχομένου 5"/>
          <p:cNvSpPr>
            <a:spLocks noGrp="1"/>
          </p:cNvSpPr>
          <p:nvPr>
            <p:ph sz="quarter" idx="4"/>
          </p:nvPr>
        </p:nvSpPr>
        <p:spPr>
          <a:xfrm>
            <a:off x="6297559" y="2209800"/>
            <a:ext cx="4977104" cy="3962400"/>
          </a:xfrm>
        </p:spPr>
        <p:txBody>
          <a:bodyPr rtlCol="0">
            <a:normAutofit/>
          </a:bodyPr>
          <a:lstStyle>
            <a:lvl1pPr algn="l" rtl="0">
              <a:defRPr sz="2000"/>
            </a:lvl1pPr>
            <a:lvl2pPr algn="l" rtl="0">
              <a:defRPr sz="1800"/>
            </a:lvl2pPr>
            <a:lvl3pPr algn="l" rtl="0">
              <a:defRPr sz="1800"/>
            </a:lvl3pPr>
            <a:lvl4pPr algn="l" rtl="0">
              <a:defRPr sz="1800"/>
            </a:lvl4pPr>
            <a:lvl5pPr marL="2011328" algn="l" rtl="0">
              <a:defRPr sz="1800"/>
            </a:lvl5pPr>
            <a:lvl6pPr marL="2011328" algn="l" rtl="0">
              <a:defRPr sz="1800"/>
            </a:lvl6pPr>
            <a:lvl7pPr marL="2011328" algn="l" rtl="0">
              <a:defRPr sz="1800"/>
            </a:lvl7pPr>
            <a:lvl8pPr marL="2011328" algn="l" rtl="0">
              <a:defRPr sz="1800"/>
            </a:lvl8pPr>
            <a:lvl9pPr marL="2011328" algn="l" rtl="0">
              <a:defRPr sz="1800"/>
            </a:lvl9pPr>
          </a:lstStyle>
          <a:p>
            <a:pPr lvl="0"/>
            <a:r>
              <a:rPr lang="el-GR" noProof="0"/>
              <a:t>Επεξεργασία στυλ υποδείγματος κειμένου</a:t>
            </a:r>
          </a:p>
          <a:p>
            <a:pPr lvl="1"/>
            <a:r>
              <a:rPr lang="el-GR" noProof="0"/>
              <a:t>Δεύτερου επιπέδου</a:t>
            </a:r>
          </a:p>
          <a:p>
            <a:pPr lvl="2"/>
            <a:r>
              <a:rPr lang="el-GR" noProof="0"/>
              <a:t>Τρίτου επιπέδου</a:t>
            </a:r>
          </a:p>
          <a:p>
            <a:pPr lvl="3"/>
            <a:r>
              <a:rPr lang="el-GR" noProof="0"/>
              <a:t>Τέταρτου επιπέδου</a:t>
            </a:r>
          </a:p>
          <a:p>
            <a:pPr lvl="4"/>
            <a:r>
              <a:rPr lang="el-GR" noProof="0"/>
              <a:t>Πέμπτου επιπέδου</a:t>
            </a:r>
            <a:endParaRPr lang="el-GR" noProof="0" dirty="0"/>
          </a:p>
        </p:txBody>
      </p:sp>
      <p:sp>
        <p:nvSpPr>
          <p:cNvPr id="7" name="Σύμβολο κράτησης θέσης ημερομηνίας 3"/>
          <p:cNvSpPr>
            <a:spLocks noGrp="1"/>
          </p:cNvSpPr>
          <p:nvPr>
            <p:ph type="dt" sz="half" idx="10"/>
          </p:nvPr>
        </p:nvSpPr>
        <p:spPr/>
        <p:txBody>
          <a:bodyPr/>
          <a:lstStyle>
            <a:lvl1pPr>
              <a:defRPr/>
            </a:lvl1pPr>
          </a:lstStyle>
          <a:p>
            <a:pPr>
              <a:defRPr/>
            </a:pPr>
            <a:fld id="{9A3FB598-F69E-4E66-9698-615BD0DF6693}" type="datetime1">
              <a:rPr lang="el-GR"/>
              <a:pPr>
                <a:defRPr/>
              </a:pPr>
              <a:t>8/10/2021</a:t>
            </a:fld>
            <a:endParaRPr lang="el-GR" dirty="0"/>
          </a:p>
        </p:txBody>
      </p:sp>
      <p:sp>
        <p:nvSpPr>
          <p:cNvPr id="8" name="Σύμβολο κράτησης θέσης υποσέλιδου 4"/>
          <p:cNvSpPr>
            <a:spLocks noGrp="1"/>
          </p:cNvSpPr>
          <p:nvPr>
            <p:ph type="ftr" sz="quarter" idx="11"/>
          </p:nvPr>
        </p:nvSpPr>
        <p:spPr/>
        <p:txBody>
          <a:bodyPr/>
          <a:lstStyle>
            <a:lvl1pPr>
              <a:defRPr/>
            </a:lvl1pPr>
          </a:lstStyle>
          <a:p>
            <a:pPr>
              <a:defRPr/>
            </a:pPr>
            <a:endParaRPr lang="el-GR"/>
          </a:p>
        </p:txBody>
      </p:sp>
      <p:sp>
        <p:nvSpPr>
          <p:cNvPr id="9" name="Σύμβολο κράτησης θέσης αριθμού διαφάνειας 5"/>
          <p:cNvSpPr>
            <a:spLocks noGrp="1"/>
          </p:cNvSpPr>
          <p:nvPr>
            <p:ph type="sldNum" sz="quarter" idx="12"/>
          </p:nvPr>
        </p:nvSpPr>
        <p:spPr/>
        <p:txBody>
          <a:bodyPr/>
          <a:lstStyle>
            <a:lvl1pPr>
              <a:defRPr/>
            </a:lvl1pPr>
          </a:lstStyle>
          <a:p>
            <a:pPr>
              <a:defRPr/>
            </a:pPr>
            <a:fld id="{95BBF171-558E-4797-9B9C-D2B12996A994}" type="slidenum">
              <a:rPr lang="el-GR"/>
              <a:pPr>
                <a:defRPr/>
              </a:pPr>
              <a:t>‹#›</a:t>
            </a:fld>
            <a:endParaRPr lang="el-GR" dirty="0"/>
          </a:p>
        </p:txBody>
      </p:sp>
    </p:spTree>
    <p:extLst>
      <p:ext uri="{BB962C8B-B14F-4D97-AF65-F5344CB8AC3E}">
        <p14:creationId xmlns:p14="http://schemas.microsoft.com/office/powerpoint/2010/main" val="1080252734"/>
      </p:ext>
    </p:extLst>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lvl1pPr rtl="0">
              <a:defRPr/>
            </a:lvl1pPr>
          </a:lstStyle>
          <a:p>
            <a:r>
              <a:rPr lang="el-GR"/>
              <a:t>Στυλ κύριου τίτλου</a:t>
            </a:r>
            <a:endParaRPr lang="el-GR" noProof="0" dirty="0"/>
          </a:p>
        </p:txBody>
      </p:sp>
      <p:sp>
        <p:nvSpPr>
          <p:cNvPr id="3" name="Σύμβολο κράτησης θέσης ημερομηνίας 3"/>
          <p:cNvSpPr>
            <a:spLocks noGrp="1"/>
          </p:cNvSpPr>
          <p:nvPr>
            <p:ph type="dt" sz="half" idx="10"/>
          </p:nvPr>
        </p:nvSpPr>
        <p:spPr/>
        <p:txBody>
          <a:bodyPr/>
          <a:lstStyle>
            <a:lvl1pPr>
              <a:defRPr/>
            </a:lvl1pPr>
          </a:lstStyle>
          <a:p>
            <a:pPr>
              <a:defRPr/>
            </a:pPr>
            <a:fld id="{C4917F1D-5703-4876-87FC-929C70D8A11E}" type="datetime1">
              <a:rPr lang="el-GR"/>
              <a:pPr>
                <a:defRPr/>
              </a:pPr>
              <a:t>8/10/2021</a:t>
            </a:fld>
            <a:endParaRPr lang="el-GR" dirty="0"/>
          </a:p>
        </p:txBody>
      </p:sp>
      <p:sp>
        <p:nvSpPr>
          <p:cNvPr id="4" name="Σύμβολο κράτησης θέσης υποσέλιδου 4"/>
          <p:cNvSpPr>
            <a:spLocks noGrp="1"/>
          </p:cNvSpPr>
          <p:nvPr>
            <p:ph type="ftr" sz="quarter" idx="11"/>
          </p:nvPr>
        </p:nvSpPr>
        <p:spPr/>
        <p:txBody>
          <a:bodyPr/>
          <a:lstStyle>
            <a:lvl1pPr>
              <a:defRPr/>
            </a:lvl1pPr>
          </a:lstStyle>
          <a:p>
            <a:pPr>
              <a:defRPr/>
            </a:pPr>
            <a:endParaRPr lang="el-GR"/>
          </a:p>
        </p:txBody>
      </p:sp>
      <p:sp>
        <p:nvSpPr>
          <p:cNvPr id="5" name="Σύμβολο κράτησης θέσης αριθμού διαφάνειας 5"/>
          <p:cNvSpPr>
            <a:spLocks noGrp="1"/>
          </p:cNvSpPr>
          <p:nvPr>
            <p:ph type="sldNum" sz="quarter" idx="12"/>
          </p:nvPr>
        </p:nvSpPr>
        <p:spPr/>
        <p:txBody>
          <a:bodyPr/>
          <a:lstStyle>
            <a:lvl1pPr>
              <a:defRPr/>
            </a:lvl1pPr>
          </a:lstStyle>
          <a:p>
            <a:pPr>
              <a:defRPr/>
            </a:pPr>
            <a:fld id="{30845A87-83B3-4143-AFFB-1445796C5C11}" type="slidenum">
              <a:rPr lang="el-GR"/>
              <a:pPr>
                <a:defRPr/>
              </a:pPr>
              <a:t>‹#›</a:t>
            </a:fld>
            <a:endParaRPr lang="el-GR" dirty="0"/>
          </a:p>
        </p:txBody>
      </p:sp>
    </p:spTree>
    <p:extLst>
      <p:ext uri="{BB962C8B-B14F-4D97-AF65-F5344CB8AC3E}">
        <p14:creationId xmlns:p14="http://schemas.microsoft.com/office/powerpoint/2010/main" val="3833436470"/>
      </p:ext>
    </p:extLst>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Σύμβολο κράτησης θέσης ημερομηνίας 3"/>
          <p:cNvSpPr>
            <a:spLocks noGrp="1"/>
          </p:cNvSpPr>
          <p:nvPr>
            <p:ph type="dt" sz="half" idx="10"/>
          </p:nvPr>
        </p:nvSpPr>
        <p:spPr/>
        <p:txBody>
          <a:bodyPr/>
          <a:lstStyle>
            <a:lvl1pPr>
              <a:defRPr/>
            </a:lvl1pPr>
          </a:lstStyle>
          <a:p>
            <a:pPr>
              <a:defRPr/>
            </a:pPr>
            <a:fld id="{644DE383-7890-4BF0-9DBE-93A8C6C6D2E6}" type="datetime1">
              <a:rPr lang="el-GR"/>
              <a:pPr>
                <a:defRPr/>
              </a:pPr>
              <a:t>8/10/2021</a:t>
            </a:fld>
            <a:endParaRPr lang="el-GR" dirty="0"/>
          </a:p>
        </p:txBody>
      </p:sp>
      <p:sp>
        <p:nvSpPr>
          <p:cNvPr id="3" name="Σύμβολο κράτησης θέσης υποσέλιδου 4"/>
          <p:cNvSpPr>
            <a:spLocks noGrp="1"/>
          </p:cNvSpPr>
          <p:nvPr>
            <p:ph type="ftr" sz="quarter" idx="11"/>
          </p:nvPr>
        </p:nvSpPr>
        <p:spPr/>
        <p:txBody>
          <a:bodyPr/>
          <a:lstStyle>
            <a:lvl1pPr>
              <a:defRPr/>
            </a:lvl1pPr>
          </a:lstStyle>
          <a:p>
            <a:pPr>
              <a:defRPr/>
            </a:pPr>
            <a:endParaRPr lang="el-GR"/>
          </a:p>
        </p:txBody>
      </p:sp>
      <p:sp>
        <p:nvSpPr>
          <p:cNvPr id="4" name="Σύμβολο κράτησης θέσης αριθμού διαφάνειας 5"/>
          <p:cNvSpPr>
            <a:spLocks noGrp="1"/>
          </p:cNvSpPr>
          <p:nvPr>
            <p:ph type="sldNum" sz="quarter" idx="12"/>
          </p:nvPr>
        </p:nvSpPr>
        <p:spPr/>
        <p:txBody>
          <a:bodyPr/>
          <a:lstStyle>
            <a:lvl1pPr>
              <a:defRPr/>
            </a:lvl1pPr>
          </a:lstStyle>
          <a:p>
            <a:pPr>
              <a:defRPr/>
            </a:pPr>
            <a:fld id="{FB26DB8D-D39A-4593-8F20-475ADD73BD01}" type="slidenum">
              <a:rPr lang="el-GR"/>
              <a:pPr>
                <a:defRPr/>
              </a:pPr>
              <a:t>‹#›</a:t>
            </a:fld>
            <a:endParaRPr lang="el-GR" dirty="0"/>
          </a:p>
        </p:txBody>
      </p:sp>
    </p:spTree>
    <p:extLst>
      <p:ext uri="{BB962C8B-B14F-4D97-AF65-F5344CB8AC3E}">
        <p14:creationId xmlns:p14="http://schemas.microsoft.com/office/powerpoint/2010/main" val="946566595"/>
      </p:ext>
    </p:extLst>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5" name="Ορθογώνιο 4"/>
          <p:cNvSpPr/>
          <p:nvPr/>
        </p:nvSpPr>
        <p:spPr>
          <a:xfrm>
            <a:off x="3960813" y="0"/>
            <a:ext cx="7923212" cy="6858000"/>
          </a:xfrm>
          <a:prstGeom prst="rect">
            <a:avLst/>
          </a:prstGeom>
          <a:gradFill flip="none" rotWithShape="1">
            <a:gsLst>
              <a:gs pos="0">
                <a:schemeClr val="bg1">
                  <a:alpha val="0"/>
                </a:schemeClr>
              </a:gs>
              <a:gs pos="100000">
                <a:schemeClr val="bg1">
                  <a:alpha val="55000"/>
                </a:schemeClr>
              </a:gs>
            </a:gsLst>
            <a:lin ang="78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anchor="ctr"/>
          <a:lstStyle/>
          <a:p>
            <a:pPr algn="ctr" defTabSz="1218987" eaLnBrk="1" fontAlgn="auto" hangingPunct="1">
              <a:spcBef>
                <a:spcPts val="0"/>
              </a:spcBef>
              <a:spcAft>
                <a:spcPts val="0"/>
              </a:spcAft>
              <a:defRPr/>
            </a:pPr>
            <a:endParaRPr lang="el-GR" dirty="0"/>
          </a:p>
        </p:txBody>
      </p:sp>
      <p:sp>
        <p:nvSpPr>
          <p:cNvPr id="2" name="Τίτλος 1"/>
          <p:cNvSpPr>
            <a:spLocks noGrp="1"/>
          </p:cNvSpPr>
          <p:nvPr>
            <p:ph type="title"/>
          </p:nvPr>
        </p:nvSpPr>
        <p:spPr>
          <a:xfrm>
            <a:off x="304721" y="1701800"/>
            <a:ext cx="3351927" cy="2844800"/>
          </a:xfrm>
        </p:spPr>
        <p:txBody>
          <a:bodyPr rtlCol="0">
            <a:normAutofit/>
          </a:bodyPr>
          <a:lstStyle>
            <a:lvl1pPr algn="l" rtl="0">
              <a:defRPr sz="2000" b="1"/>
            </a:lvl1pPr>
          </a:lstStyle>
          <a:p>
            <a:r>
              <a:rPr lang="el-GR"/>
              <a:t>Στυλ κύριου τίτλου</a:t>
            </a:r>
            <a:endParaRPr lang="el-GR" noProof="0" dirty="0"/>
          </a:p>
        </p:txBody>
      </p:sp>
      <p:sp>
        <p:nvSpPr>
          <p:cNvPr id="3" name="Σύμβολο κράτησης θέσης περιεχομένου 2"/>
          <p:cNvSpPr>
            <a:spLocks noGrp="1"/>
          </p:cNvSpPr>
          <p:nvPr>
            <p:ph idx="1"/>
          </p:nvPr>
        </p:nvSpPr>
        <p:spPr>
          <a:xfrm>
            <a:off x="4469236" y="482600"/>
            <a:ext cx="6805427" cy="5892800"/>
          </a:xfrm>
        </p:spPr>
        <p:txBody>
          <a:bodyPr rtlCol="0">
            <a:normAutofit/>
          </a:bodyPr>
          <a:lstStyle>
            <a:lvl1pPr algn="l" rtl="0">
              <a:defRPr sz="2400"/>
            </a:lvl1pPr>
            <a:lvl2pPr algn="l" rtl="0">
              <a:defRPr sz="2000"/>
            </a:lvl2pPr>
            <a:lvl3pPr algn="l" rtl="0">
              <a:defRPr sz="1800"/>
            </a:lvl3pPr>
            <a:lvl4pPr algn="l" rtl="0">
              <a:defRPr sz="1800"/>
            </a:lvl4pPr>
            <a:lvl5pPr algn="l" rtl="0">
              <a:defRPr sz="1800"/>
            </a:lvl5pPr>
            <a:lvl6pPr algn="l" rtl="0">
              <a:defRPr sz="1800"/>
            </a:lvl6pPr>
            <a:lvl7pPr algn="l" rtl="0">
              <a:defRPr sz="1800"/>
            </a:lvl7pPr>
            <a:lvl8pPr algn="l" rtl="0">
              <a:defRPr sz="1800"/>
            </a:lvl8pPr>
            <a:lvl9pPr algn="l" rtl="0">
              <a:defRPr sz="1800"/>
            </a:lvl9pPr>
          </a:lstStyle>
          <a:p>
            <a:pPr lvl="0"/>
            <a:r>
              <a:rPr lang="el-GR" noProof="0"/>
              <a:t>Επεξεργασία στυλ υποδείγματος κειμένου</a:t>
            </a:r>
          </a:p>
          <a:p>
            <a:pPr lvl="1"/>
            <a:r>
              <a:rPr lang="el-GR" noProof="0"/>
              <a:t>Δεύτερου επιπέδου</a:t>
            </a:r>
          </a:p>
          <a:p>
            <a:pPr lvl="2"/>
            <a:r>
              <a:rPr lang="el-GR" noProof="0"/>
              <a:t>Τρίτου επιπέδου</a:t>
            </a:r>
          </a:p>
          <a:p>
            <a:pPr lvl="3"/>
            <a:r>
              <a:rPr lang="el-GR" noProof="0"/>
              <a:t>Τέταρτου επιπέδου</a:t>
            </a:r>
          </a:p>
          <a:p>
            <a:pPr lvl="4"/>
            <a:r>
              <a:rPr lang="el-GR" noProof="0"/>
              <a:t>Πέμπτου επιπέδου</a:t>
            </a:r>
            <a:endParaRPr lang="el-GR" noProof="0" dirty="0"/>
          </a:p>
        </p:txBody>
      </p:sp>
      <p:sp>
        <p:nvSpPr>
          <p:cNvPr id="4" name="Σύμβολο κράτησης θέσης κειμένου 3"/>
          <p:cNvSpPr>
            <a:spLocks noGrp="1"/>
          </p:cNvSpPr>
          <p:nvPr>
            <p:ph type="body" sz="half" idx="2"/>
          </p:nvPr>
        </p:nvSpPr>
        <p:spPr>
          <a:xfrm>
            <a:off x="304721" y="4648200"/>
            <a:ext cx="3351927" cy="1727200"/>
          </a:xfrm>
        </p:spPr>
        <p:txBody>
          <a:bodyPr rtlCol="0">
            <a:normAutofit/>
          </a:bodyPr>
          <a:lstStyle>
            <a:lvl1pPr marL="0" indent="0" algn="l" rtl="0">
              <a:spcBef>
                <a:spcPts val="1200"/>
              </a:spcBef>
              <a:buNone/>
              <a:defRPr sz="1600"/>
            </a:lvl1pPr>
            <a:lvl2pPr marL="609493" indent="0" algn="l" rtl="0">
              <a:buNone/>
              <a:defRPr sz="1600"/>
            </a:lvl2pPr>
            <a:lvl3pPr marL="1218987" indent="0" algn="l" rtl="0">
              <a:buNone/>
              <a:defRPr sz="1300"/>
            </a:lvl3pPr>
            <a:lvl4pPr marL="1828480" indent="0" algn="l" rtl="0">
              <a:buNone/>
              <a:defRPr sz="1200"/>
            </a:lvl4pPr>
            <a:lvl5pPr marL="2437973" indent="0" algn="l" rtl="0">
              <a:buNone/>
              <a:defRPr sz="1200"/>
            </a:lvl5pPr>
            <a:lvl6pPr marL="3047467" indent="0" algn="l" rtl="0">
              <a:buNone/>
              <a:defRPr sz="1200"/>
            </a:lvl6pPr>
            <a:lvl7pPr marL="3656960" indent="0" algn="l" rtl="0">
              <a:buNone/>
              <a:defRPr sz="1200"/>
            </a:lvl7pPr>
            <a:lvl8pPr marL="4266453" indent="0" algn="l" rtl="0">
              <a:buNone/>
              <a:defRPr sz="1200"/>
            </a:lvl8pPr>
            <a:lvl9pPr marL="4875947" indent="0" algn="l" rtl="0">
              <a:buNone/>
              <a:defRPr sz="1200"/>
            </a:lvl9pPr>
          </a:lstStyle>
          <a:p>
            <a:pPr lvl="0"/>
            <a:r>
              <a:rPr lang="el-GR" noProof="0"/>
              <a:t>Επεξεργασία στυλ υποδείγματος κειμένου</a:t>
            </a:r>
          </a:p>
        </p:txBody>
      </p:sp>
      <p:sp>
        <p:nvSpPr>
          <p:cNvPr id="6" name="Σύμβολο κράτησης θέσης ημερομηνίας 4"/>
          <p:cNvSpPr>
            <a:spLocks noGrp="1"/>
          </p:cNvSpPr>
          <p:nvPr>
            <p:ph type="dt" sz="half" idx="10"/>
          </p:nvPr>
        </p:nvSpPr>
        <p:spPr/>
        <p:txBody>
          <a:bodyPr/>
          <a:lstStyle>
            <a:lvl1pPr>
              <a:defRPr/>
            </a:lvl1pPr>
          </a:lstStyle>
          <a:p>
            <a:pPr>
              <a:defRPr/>
            </a:pPr>
            <a:fld id="{0B24F6E8-B9FC-4815-A4BF-8ABFB7A7B0F1}" type="datetime1">
              <a:rPr lang="el-GR"/>
              <a:pPr>
                <a:defRPr/>
              </a:pPr>
              <a:t>8/10/2021</a:t>
            </a:fld>
            <a:endParaRPr lang="el-GR" dirty="0"/>
          </a:p>
        </p:txBody>
      </p:sp>
      <p:sp>
        <p:nvSpPr>
          <p:cNvPr id="7" name="Σύμβολο κράτησης θέσης υποσέλιδου 5"/>
          <p:cNvSpPr>
            <a:spLocks noGrp="1"/>
          </p:cNvSpPr>
          <p:nvPr>
            <p:ph type="ftr" sz="quarter" idx="11"/>
          </p:nvPr>
        </p:nvSpPr>
        <p:spPr/>
        <p:txBody>
          <a:bodyPr/>
          <a:lstStyle>
            <a:lvl1pPr>
              <a:defRPr/>
            </a:lvl1pPr>
          </a:lstStyle>
          <a:p>
            <a:pPr>
              <a:defRPr/>
            </a:pPr>
            <a:endParaRPr lang="el-GR"/>
          </a:p>
        </p:txBody>
      </p:sp>
      <p:sp>
        <p:nvSpPr>
          <p:cNvPr id="8" name="Σύμβολο κράτησης θέσης αριθμού διαφάνειας 6"/>
          <p:cNvSpPr>
            <a:spLocks noGrp="1"/>
          </p:cNvSpPr>
          <p:nvPr>
            <p:ph type="sldNum" sz="quarter" idx="12"/>
          </p:nvPr>
        </p:nvSpPr>
        <p:spPr/>
        <p:txBody>
          <a:bodyPr/>
          <a:lstStyle>
            <a:lvl1pPr>
              <a:defRPr/>
            </a:lvl1pPr>
          </a:lstStyle>
          <a:p>
            <a:pPr>
              <a:defRPr/>
            </a:pPr>
            <a:fld id="{ADB4F631-2D5A-4F0C-9F13-D6680261B28A}" type="slidenum">
              <a:rPr lang="el-GR"/>
              <a:pPr>
                <a:defRPr/>
              </a:pPr>
              <a:t>‹#›</a:t>
            </a:fld>
            <a:endParaRPr lang="el-GR" dirty="0"/>
          </a:p>
        </p:txBody>
      </p:sp>
    </p:spTree>
    <p:extLst>
      <p:ext uri="{BB962C8B-B14F-4D97-AF65-F5344CB8AC3E}">
        <p14:creationId xmlns:p14="http://schemas.microsoft.com/office/powerpoint/2010/main" val="2285036687"/>
      </p:ext>
    </p:extLst>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5" name="Ορθογώνιο 4"/>
          <p:cNvSpPr/>
          <p:nvPr/>
        </p:nvSpPr>
        <p:spPr>
          <a:xfrm>
            <a:off x="2082800" y="0"/>
            <a:ext cx="8023225" cy="6858000"/>
          </a:xfrm>
          <a:prstGeom prst="rect">
            <a:avLst/>
          </a:prstGeom>
          <a:gradFill flip="none" rotWithShape="1">
            <a:gsLst>
              <a:gs pos="0">
                <a:schemeClr val="bg1">
                  <a:alpha val="0"/>
                </a:schemeClr>
              </a:gs>
              <a:gs pos="100000">
                <a:schemeClr val="bg1">
                  <a:alpha val="55000"/>
                </a:schemeClr>
              </a:gs>
            </a:gsLst>
            <a:lin ang="78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anchor="ctr"/>
          <a:lstStyle/>
          <a:p>
            <a:pPr algn="ctr" defTabSz="1218987" eaLnBrk="1" fontAlgn="auto" hangingPunct="1">
              <a:spcBef>
                <a:spcPts val="0"/>
              </a:spcBef>
              <a:spcAft>
                <a:spcPts val="0"/>
              </a:spcAft>
              <a:defRPr/>
            </a:pPr>
            <a:endParaRPr lang="el-GR" dirty="0"/>
          </a:p>
        </p:txBody>
      </p:sp>
      <p:sp>
        <p:nvSpPr>
          <p:cNvPr id="2" name="Τίτλος 1"/>
          <p:cNvSpPr>
            <a:spLocks noGrp="1"/>
          </p:cNvSpPr>
          <p:nvPr>
            <p:ph type="title"/>
          </p:nvPr>
        </p:nvSpPr>
        <p:spPr>
          <a:xfrm>
            <a:off x="2437765" y="4800600"/>
            <a:ext cx="7313295" cy="762000"/>
          </a:xfrm>
        </p:spPr>
        <p:txBody>
          <a:bodyPr rtlCol="0">
            <a:normAutofit/>
          </a:bodyPr>
          <a:lstStyle>
            <a:lvl1pPr algn="l" rtl="0">
              <a:defRPr sz="2000" b="1"/>
            </a:lvl1pPr>
          </a:lstStyle>
          <a:p>
            <a:r>
              <a:rPr lang="el-GR"/>
              <a:t>Στυλ κύριου τίτλου</a:t>
            </a:r>
            <a:endParaRPr lang="el-GR" noProof="0" dirty="0"/>
          </a:p>
        </p:txBody>
      </p:sp>
      <p:sp>
        <p:nvSpPr>
          <p:cNvPr id="3" name="Σύμβολο κράτησης θέσης εικόνας 2"/>
          <p:cNvSpPr>
            <a:spLocks noGrp="1"/>
          </p:cNvSpPr>
          <p:nvPr>
            <p:ph type="pic" idx="1"/>
          </p:nvPr>
        </p:nvSpPr>
        <p:spPr>
          <a:xfrm>
            <a:off x="2437765" y="279401"/>
            <a:ext cx="7313295" cy="4448175"/>
          </a:xfrm>
        </p:spPr>
        <p:txBody>
          <a:bodyPr rtlCol="0">
            <a:normAutofit/>
          </a:bodyPr>
          <a:lstStyle>
            <a:lvl1pPr marL="0" indent="0" algn="l" rtl="0">
              <a:buNone/>
              <a:defRPr sz="2800"/>
            </a:lvl1pPr>
            <a:lvl2pPr marL="609493" indent="0" algn="l" rtl="0">
              <a:buNone/>
              <a:defRPr sz="3700"/>
            </a:lvl2pPr>
            <a:lvl3pPr marL="1218987" indent="0" algn="l" rtl="0">
              <a:buNone/>
              <a:defRPr sz="3200"/>
            </a:lvl3pPr>
            <a:lvl4pPr marL="1828480" indent="0" algn="l" rtl="0">
              <a:buNone/>
              <a:defRPr sz="2700"/>
            </a:lvl4pPr>
            <a:lvl5pPr marL="2437973" indent="0" algn="l" rtl="0">
              <a:buNone/>
              <a:defRPr sz="2700"/>
            </a:lvl5pPr>
            <a:lvl6pPr marL="3047467" indent="0" algn="l" rtl="0">
              <a:buNone/>
              <a:defRPr sz="2700"/>
            </a:lvl6pPr>
            <a:lvl7pPr marL="3656960" indent="0" algn="l" rtl="0">
              <a:buNone/>
              <a:defRPr sz="2700"/>
            </a:lvl7pPr>
            <a:lvl8pPr marL="4266453" indent="0" algn="l" rtl="0">
              <a:buNone/>
              <a:defRPr sz="2700"/>
            </a:lvl8pPr>
            <a:lvl9pPr marL="4875947" indent="0" algn="l" rtl="0">
              <a:buNone/>
              <a:defRPr sz="2700"/>
            </a:lvl9pPr>
          </a:lstStyle>
          <a:p>
            <a:pPr lvl="0"/>
            <a:r>
              <a:rPr lang="el-GR" noProof="0"/>
              <a:t>Κάντε κλικ στο εικονίδιο για να προσθέσετε εικόνα</a:t>
            </a:r>
            <a:endParaRPr lang="el-GR" noProof="0" dirty="0"/>
          </a:p>
        </p:txBody>
      </p:sp>
      <p:sp>
        <p:nvSpPr>
          <p:cNvPr id="4" name="Σύμβολο κράτησης θέσης κειμένου 3"/>
          <p:cNvSpPr>
            <a:spLocks noGrp="1"/>
          </p:cNvSpPr>
          <p:nvPr>
            <p:ph type="body" sz="half" idx="2"/>
          </p:nvPr>
        </p:nvSpPr>
        <p:spPr>
          <a:xfrm>
            <a:off x="2437765" y="5562600"/>
            <a:ext cx="7313295" cy="812800"/>
          </a:xfrm>
        </p:spPr>
        <p:txBody>
          <a:bodyPr rtlCol="0">
            <a:normAutofit/>
          </a:bodyPr>
          <a:lstStyle>
            <a:lvl1pPr marL="0" indent="0" algn="l" rtl="0">
              <a:spcBef>
                <a:spcPts val="0"/>
              </a:spcBef>
              <a:buNone/>
              <a:defRPr sz="1600"/>
            </a:lvl1pPr>
            <a:lvl2pPr marL="609493" indent="0" algn="l" rtl="0">
              <a:buNone/>
              <a:defRPr sz="1600"/>
            </a:lvl2pPr>
            <a:lvl3pPr marL="1218987" indent="0" algn="l" rtl="0">
              <a:buNone/>
              <a:defRPr sz="1300"/>
            </a:lvl3pPr>
            <a:lvl4pPr marL="1828480" indent="0" algn="l" rtl="0">
              <a:buNone/>
              <a:defRPr sz="1200"/>
            </a:lvl4pPr>
            <a:lvl5pPr marL="2437973" indent="0" algn="l" rtl="0">
              <a:buNone/>
              <a:defRPr sz="1200"/>
            </a:lvl5pPr>
            <a:lvl6pPr marL="3047467" indent="0" algn="l" rtl="0">
              <a:buNone/>
              <a:defRPr sz="1200"/>
            </a:lvl6pPr>
            <a:lvl7pPr marL="3656960" indent="0" algn="l" rtl="0">
              <a:buNone/>
              <a:defRPr sz="1200"/>
            </a:lvl7pPr>
            <a:lvl8pPr marL="4266453" indent="0" algn="l" rtl="0">
              <a:buNone/>
              <a:defRPr sz="1200"/>
            </a:lvl8pPr>
            <a:lvl9pPr marL="4875947" indent="0" algn="l" rtl="0">
              <a:buNone/>
              <a:defRPr sz="1200"/>
            </a:lvl9pPr>
          </a:lstStyle>
          <a:p>
            <a:pPr lvl="0"/>
            <a:r>
              <a:rPr lang="el-GR" noProof="0"/>
              <a:t>Επεξεργασία στυλ υποδείγματος κειμένου</a:t>
            </a:r>
          </a:p>
        </p:txBody>
      </p:sp>
      <p:sp>
        <p:nvSpPr>
          <p:cNvPr id="6" name="Σύμβολο κράτησης θέσης ημερομηνίας 4"/>
          <p:cNvSpPr>
            <a:spLocks noGrp="1"/>
          </p:cNvSpPr>
          <p:nvPr>
            <p:ph type="dt" sz="half" idx="10"/>
          </p:nvPr>
        </p:nvSpPr>
        <p:spPr/>
        <p:txBody>
          <a:bodyPr/>
          <a:lstStyle>
            <a:lvl1pPr>
              <a:defRPr/>
            </a:lvl1pPr>
          </a:lstStyle>
          <a:p>
            <a:pPr>
              <a:defRPr/>
            </a:pPr>
            <a:fld id="{1001C0D1-F8C8-4EFE-B687-B76A4ABF61EF}" type="datetime1">
              <a:rPr lang="el-GR"/>
              <a:pPr>
                <a:defRPr/>
              </a:pPr>
              <a:t>8/10/2021</a:t>
            </a:fld>
            <a:endParaRPr lang="el-GR" dirty="0"/>
          </a:p>
        </p:txBody>
      </p:sp>
      <p:sp>
        <p:nvSpPr>
          <p:cNvPr id="7" name="Σύμβολο κράτησης θέσης υποσέλιδου 5"/>
          <p:cNvSpPr>
            <a:spLocks noGrp="1"/>
          </p:cNvSpPr>
          <p:nvPr>
            <p:ph type="ftr" sz="quarter" idx="11"/>
          </p:nvPr>
        </p:nvSpPr>
        <p:spPr/>
        <p:txBody>
          <a:bodyPr/>
          <a:lstStyle>
            <a:lvl1pPr>
              <a:defRPr/>
            </a:lvl1pPr>
          </a:lstStyle>
          <a:p>
            <a:pPr>
              <a:defRPr/>
            </a:pPr>
            <a:endParaRPr lang="el-GR"/>
          </a:p>
        </p:txBody>
      </p:sp>
      <p:sp>
        <p:nvSpPr>
          <p:cNvPr id="8" name="Σύμβολο κράτησης θέσης αριθμού διαφάνειας 6"/>
          <p:cNvSpPr>
            <a:spLocks noGrp="1"/>
          </p:cNvSpPr>
          <p:nvPr>
            <p:ph type="sldNum" sz="quarter" idx="12"/>
          </p:nvPr>
        </p:nvSpPr>
        <p:spPr/>
        <p:txBody>
          <a:bodyPr/>
          <a:lstStyle>
            <a:lvl1pPr>
              <a:defRPr/>
            </a:lvl1pPr>
          </a:lstStyle>
          <a:p>
            <a:pPr>
              <a:defRPr/>
            </a:pPr>
            <a:fld id="{4B808C0D-E19F-4753-BABE-EA8A0E969B11}" type="slidenum">
              <a:rPr lang="el-GR"/>
              <a:pPr>
                <a:defRPr/>
              </a:pPr>
              <a:t>‹#›</a:t>
            </a:fld>
            <a:endParaRPr lang="el-GR" dirty="0"/>
          </a:p>
        </p:txBody>
      </p:sp>
    </p:spTree>
    <p:extLst>
      <p:ext uri="{BB962C8B-B14F-4D97-AF65-F5344CB8AC3E}">
        <p14:creationId xmlns:p14="http://schemas.microsoft.com/office/powerpoint/2010/main" val="4090233226"/>
      </p:ext>
    </p:extLst>
  </p:cSld>
  <p:clrMapOvr>
    <a:masterClrMapping/>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gradFill rotWithShape="1">
          <a:gsLst>
            <a:gs pos="0">
              <a:srgbClr val="B9A6BF"/>
            </a:gs>
            <a:gs pos="36000">
              <a:srgbClr val="B9A6BF"/>
            </a:gs>
            <a:gs pos="74001">
              <a:srgbClr val="A0AACB"/>
            </a:gs>
            <a:gs pos="83000">
              <a:srgbClr val="A0AACB"/>
            </a:gs>
            <a:gs pos="100000">
              <a:srgbClr val="C0C7DC"/>
            </a:gs>
          </a:gsLst>
          <a:lin ang="5400000" scaled="1"/>
        </a:gradFill>
        <a:effectLst/>
      </p:bgPr>
    </p:bg>
    <p:spTree>
      <p:nvGrpSpPr>
        <p:cNvPr id="1" name=""/>
        <p:cNvGrpSpPr/>
        <p:nvPr/>
      </p:nvGrpSpPr>
      <p:grpSpPr>
        <a:xfrm>
          <a:off x="0" y="0"/>
          <a:ext cx="0" cy="0"/>
          <a:chOff x="0" y="0"/>
          <a:chExt cx="0" cy="0"/>
        </a:xfrm>
      </p:grpSpPr>
      <p:sp>
        <p:nvSpPr>
          <p:cNvPr id="9" name="Ορθογώνιο 8"/>
          <p:cNvSpPr/>
          <p:nvPr/>
        </p:nvSpPr>
        <p:spPr>
          <a:xfrm>
            <a:off x="304800" y="0"/>
            <a:ext cx="11579225" cy="6858000"/>
          </a:xfrm>
          <a:prstGeom prst="rect">
            <a:avLst/>
          </a:prstGeom>
          <a:gradFill flip="none" rotWithShape="1">
            <a:gsLst>
              <a:gs pos="0">
                <a:schemeClr val="bg1">
                  <a:alpha val="0"/>
                </a:schemeClr>
              </a:gs>
              <a:gs pos="100000">
                <a:schemeClr val="bg1">
                  <a:alpha val="55000"/>
                </a:schemeClr>
              </a:gs>
            </a:gsLst>
            <a:lin ang="78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anchor="ctr"/>
          <a:lstStyle/>
          <a:p>
            <a:pPr algn="ctr" defTabSz="1218987" eaLnBrk="1" fontAlgn="auto" hangingPunct="1">
              <a:spcBef>
                <a:spcPts val="0"/>
              </a:spcBef>
              <a:spcAft>
                <a:spcPts val="0"/>
              </a:spcAft>
              <a:defRPr/>
            </a:pPr>
            <a:endParaRPr lang="el-GR" dirty="0"/>
          </a:p>
        </p:txBody>
      </p:sp>
      <p:sp>
        <p:nvSpPr>
          <p:cNvPr id="1027" name="Σύμβολο κράτησης θέσης τίτλου 1"/>
          <p:cNvSpPr>
            <a:spLocks noGrp="1"/>
          </p:cNvSpPr>
          <p:nvPr>
            <p:ph type="title"/>
          </p:nvPr>
        </p:nvSpPr>
        <p:spPr bwMode="auto">
          <a:xfrm>
            <a:off x="1117600" y="76200"/>
            <a:ext cx="10156825" cy="139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1899" tIns="60949" rIns="121899" bIns="60949" numCol="1" anchor="b" anchorCtr="0" compatLnSpc="1">
            <a:prstTxWarp prst="textNoShape">
              <a:avLst/>
            </a:prstTxWarp>
          </a:bodyPr>
          <a:lstStyle/>
          <a:p>
            <a:pPr lvl="0"/>
            <a:r>
              <a:rPr lang="el-GR" altLang="el-GR"/>
              <a:t>Στυλ κύριου τίτλου</a:t>
            </a:r>
          </a:p>
        </p:txBody>
      </p:sp>
      <p:sp>
        <p:nvSpPr>
          <p:cNvPr id="1028" name="Σύμβολο κράτησης θέσης κειμένου 2"/>
          <p:cNvSpPr>
            <a:spLocks noGrp="1"/>
          </p:cNvSpPr>
          <p:nvPr>
            <p:ph type="body" idx="1"/>
          </p:nvPr>
        </p:nvSpPr>
        <p:spPr bwMode="auto">
          <a:xfrm>
            <a:off x="1117600" y="1701800"/>
            <a:ext cx="10156825" cy="447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1899" tIns="60949" rIns="121899" bIns="60949" numCol="1" anchor="t" anchorCtr="0" compatLnSpc="1">
            <a:prstTxWarp prst="textNoShape">
              <a:avLst/>
            </a:prstTxWarp>
          </a:bodyPr>
          <a:lstStyle/>
          <a:p>
            <a:pPr lvl="0"/>
            <a:r>
              <a:rPr lang="el-GR" altLang="el-GR"/>
              <a:t>Στυλ υποδείγματος κειμένου</a:t>
            </a:r>
          </a:p>
          <a:p>
            <a:pPr lvl="1"/>
            <a:r>
              <a:rPr lang="el-GR" altLang="el-GR"/>
              <a:t>Δεύτερου επιπέδου</a:t>
            </a:r>
          </a:p>
          <a:p>
            <a:pPr lvl="2"/>
            <a:r>
              <a:rPr lang="el-GR" altLang="el-GR"/>
              <a:t>Τρίτου επιπέδου</a:t>
            </a:r>
          </a:p>
          <a:p>
            <a:pPr lvl="3"/>
            <a:r>
              <a:rPr lang="el-GR" altLang="el-GR"/>
              <a:t>Τέταρτου επιπέδου</a:t>
            </a:r>
          </a:p>
          <a:p>
            <a:pPr lvl="4"/>
            <a:r>
              <a:rPr lang="el-GR" altLang="el-GR"/>
              <a:t>Πέμπτου επιπέδου</a:t>
            </a:r>
          </a:p>
        </p:txBody>
      </p:sp>
      <p:sp>
        <p:nvSpPr>
          <p:cNvPr id="4" name="Σύμβολο κράτησης θέσης ημερομηνίας 3"/>
          <p:cNvSpPr>
            <a:spLocks noGrp="1"/>
          </p:cNvSpPr>
          <p:nvPr>
            <p:ph type="dt" sz="half" idx="2"/>
          </p:nvPr>
        </p:nvSpPr>
        <p:spPr>
          <a:xfrm>
            <a:off x="1117600" y="6400800"/>
            <a:ext cx="2741613" cy="320675"/>
          </a:xfrm>
          <a:prstGeom prst="rect">
            <a:avLst/>
          </a:prstGeom>
        </p:spPr>
        <p:txBody>
          <a:bodyPr vert="horz" lIns="121899" tIns="60949" rIns="121899" bIns="60949" rtlCol="0" anchor="b"/>
          <a:lstStyle>
            <a:lvl1pPr algn="l" defTabSz="1218987" rtl="0" eaLnBrk="1" fontAlgn="auto" hangingPunct="1">
              <a:spcBef>
                <a:spcPts val="0"/>
              </a:spcBef>
              <a:spcAft>
                <a:spcPts val="0"/>
              </a:spcAft>
              <a:defRPr sz="1200">
                <a:solidFill>
                  <a:schemeClr val="tx2">
                    <a:lumMod val="50000"/>
                    <a:lumOff val="50000"/>
                  </a:schemeClr>
                </a:solidFill>
                <a:latin typeface="+mn-lt"/>
              </a:defRPr>
            </a:lvl1pPr>
          </a:lstStyle>
          <a:p>
            <a:pPr>
              <a:defRPr/>
            </a:pPr>
            <a:fld id="{BA3FFD38-D246-4B43-AAC3-83FCE191FAED}" type="datetime1">
              <a:rPr lang="el-GR"/>
              <a:pPr>
                <a:defRPr/>
              </a:pPr>
              <a:t>8/10/2021</a:t>
            </a:fld>
            <a:endParaRPr lang="el-GR" dirty="0"/>
          </a:p>
        </p:txBody>
      </p:sp>
      <p:sp>
        <p:nvSpPr>
          <p:cNvPr id="5" name="Σύμβολο κράτησης θέσης υποσέλιδου 4"/>
          <p:cNvSpPr>
            <a:spLocks noGrp="1"/>
          </p:cNvSpPr>
          <p:nvPr>
            <p:ph type="ftr" sz="quarter" idx="3"/>
          </p:nvPr>
        </p:nvSpPr>
        <p:spPr>
          <a:xfrm>
            <a:off x="3908425" y="6400800"/>
            <a:ext cx="6215063" cy="320675"/>
          </a:xfrm>
          <a:prstGeom prst="rect">
            <a:avLst/>
          </a:prstGeom>
        </p:spPr>
        <p:txBody>
          <a:bodyPr vert="horz" lIns="121899" tIns="60949" rIns="121899" bIns="60949" rtlCol="0" anchor="b"/>
          <a:lstStyle>
            <a:lvl1pPr algn="ctr" defTabSz="1218987" rtl="0" eaLnBrk="1" fontAlgn="auto" hangingPunct="1">
              <a:spcBef>
                <a:spcPts val="0"/>
              </a:spcBef>
              <a:spcAft>
                <a:spcPts val="0"/>
              </a:spcAft>
              <a:defRPr sz="1200">
                <a:solidFill>
                  <a:schemeClr val="tx2">
                    <a:lumMod val="50000"/>
                    <a:lumOff val="50000"/>
                  </a:schemeClr>
                </a:solidFill>
                <a:latin typeface="+mn-lt"/>
              </a:defRPr>
            </a:lvl1pPr>
          </a:lstStyle>
          <a:p>
            <a:pPr>
              <a:defRPr/>
            </a:pPr>
            <a:endParaRPr lang="el-GR"/>
          </a:p>
        </p:txBody>
      </p:sp>
      <p:sp>
        <p:nvSpPr>
          <p:cNvPr id="6" name="Σύμβολο κράτησης θέσης αριθμού διαφάνειας 5"/>
          <p:cNvSpPr>
            <a:spLocks noGrp="1"/>
          </p:cNvSpPr>
          <p:nvPr>
            <p:ph type="sldNum" sz="quarter" idx="4"/>
          </p:nvPr>
        </p:nvSpPr>
        <p:spPr>
          <a:xfrm>
            <a:off x="10167938" y="6400800"/>
            <a:ext cx="1106487" cy="320675"/>
          </a:xfrm>
          <a:prstGeom prst="rect">
            <a:avLst/>
          </a:prstGeom>
        </p:spPr>
        <p:txBody>
          <a:bodyPr vert="horz" lIns="121899" tIns="60949" rIns="121899" bIns="60949" rtlCol="0" anchor="b"/>
          <a:lstStyle>
            <a:lvl1pPr algn="r" defTabSz="1218987" rtl="0" eaLnBrk="1" fontAlgn="auto" hangingPunct="1">
              <a:spcBef>
                <a:spcPts val="0"/>
              </a:spcBef>
              <a:spcAft>
                <a:spcPts val="0"/>
              </a:spcAft>
              <a:defRPr sz="1200">
                <a:solidFill>
                  <a:schemeClr val="tx2">
                    <a:lumMod val="50000"/>
                    <a:lumOff val="50000"/>
                  </a:schemeClr>
                </a:solidFill>
                <a:latin typeface="+mn-lt"/>
              </a:defRPr>
            </a:lvl1pPr>
          </a:lstStyle>
          <a:p>
            <a:pPr>
              <a:defRPr/>
            </a:pPr>
            <a:fld id="{199DF2ED-EDEB-49A7-9099-D4898F7C5896}" type="slidenum">
              <a:rPr lang="el-GR"/>
              <a:pPr>
                <a:defRPr/>
              </a:pPr>
              <a:t>‹#›</a:t>
            </a:fld>
            <a:endParaRPr lang="el-GR" dirty="0"/>
          </a:p>
        </p:txBody>
      </p:sp>
    </p:spTree>
  </p:cSld>
  <p:clrMap bg1="lt1" tx1="dk1" bg2="lt2" tx2="dk2" accent1="accent1" accent2="accent2" accent3="accent3" accent4="accent4" accent5="accent5" accent6="accent6" hlink="hlink" folHlink="folHlink"/>
  <p:sldLayoutIdLst>
    <p:sldLayoutId id="2147483721" r:id="rId1"/>
    <p:sldLayoutId id="2147483714" r:id="rId2"/>
    <p:sldLayoutId id="2147483722" r:id="rId3"/>
    <p:sldLayoutId id="2147483715" r:id="rId4"/>
    <p:sldLayoutId id="2147483716" r:id="rId5"/>
    <p:sldLayoutId id="2147483717" r:id="rId6"/>
    <p:sldLayoutId id="2147483718" r:id="rId7"/>
    <p:sldLayoutId id="2147483723" r:id="rId8"/>
    <p:sldLayoutId id="2147483724" r:id="rId9"/>
    <p:sldLayoutId id="2147483719" r:id="rId10"/>
    <p:sldLayoutId id="2147483720" r:id="rId11"/>
  </p:sldLayoutIdLst>
  <p:transition spd="med">
    <p:fade/>
  </p:transition>
  <p:txStyles>
    <p:titleStyle>
      <a:lvl1pPr algn="l" defTabSz="1217613" rtl="0" eaLnBrk="0" fontAlgn="base" hangingPunct="0">
        <a:lnSpc>
          <a:spcPct val="85000"/>
        </a:lnSpc>
        <a:spcBef>
          <a:spcPct val="0"/>
        </a:spcBef>
        <a:spcAft>
          <a:spcPct val="0"/>
        </a:spcAft>
        <a:defRPr sz="4400" kern="1200">
          <a:solidFill>
            <a:schemeClr val="tx1"/>
          </a:solidFill>
          <a:latin typeface="+mj-lt"/>
          <a:ea typeface="+mj-ea"/>
          <a:cs typeface="+mj-cs"/>
        </a:defRPr>
      </a:lvl1pPr>
      <a:lvl2pPr algn="l" defTabSz="1217613" rtl="0" eaLnBrk="0" fontAlgn="base" hangingPunct="0">
        <a:lnSpc>
          <a:spcPct val="85000"/>
        </a:lnSpc>
        <a:spcBef>
          <a:spcPct val="0"/>
        </a:spcBef>
        <a:spcAft>
          <a:spcPct val="0"/>
        </a:spcAft>
        <a:defRPr sz="4400">
          <a:solidFill>
            <a:schemeClr val="tx1"/>
          </a:solidFill>
          <a:latin typeface="Century Gothic" panose="020B0502020202020204" pitchFamily="34" charset="0"/>
        </a:defRPr>
      </a:lvl2pPr>
      <a:lvl3pPr algn="l" defTabSz="1217613" rtl="0" eaLnBrk="0" fontAlgn="base" hangingPunct="0">
        <a:lnSpc>
          <a:spcPct val="85000"/>
        </a:lnSpc>
        <a:spcBef>
          <a:spcPct val="0"/>
        </a:spcBef>
        <a:spcAft>
          <a:spcPct val="0"/>
        </a:spcAft>
        <a:defRPr sz="4400">
          <a:solidFill>
            <a:schemeClr val="tx1"/>
          </a:solidFill>
          <a:latin typeface="Century Gothic" panose="020B0502020202020204" pitchFamily="34" charset="0"/>
        </a:defRPr>
      </a:lvl3pPr>
      <a:lvl4pPr algn="l" defTabSz="1217613" rtl="0" eaLnBrk="0" fontAlgn="base" hangingPunct="0">
        <a:lnSpc>
          <a:spcPct val="85000"/>
        </a:lnSpc>
        <a:spcBef>
          <a:spcPct val="0"/>
        </a:spcBef>
        <a:spcAft>
          <a:spcPct val="0"/>
        </a:spcAft>
        <a:defRPr sz="4400">
          <a:solidFill>
            <a:schemeClr val="tx1"/>
          </a:solidFill>
          <a:latin typeface="Century Gothic" panose="020B0502020202020204" pitchFamily="34" charset="0"/>
        </a:defRPr>
      </a:lvl4pPr>
      <a:lvl5pPr algn="l" defTabSz="1217613" rtl="0" eaLnBrk="0" fontAlgn="base" hangingPunct="0">
        <a:lnSpc>
          <a:spcPct val="85000"/>
        </a:lnSpc>
        <a:spcBef>
          <a:spcPct val="0"/>
        </a:spcBef>
        <a:spcAft>
          <a:spcPct val="0"/>
        </a:spcAft>
        <a:defRPr sz="4400">
          <a:solidFill>
            <a:schemeClr val="tx1"/>
          </a:solidFill>
          <a:latin typeface="Century Gothic" panose="020B0502020202020204" pitchFamily="34" charset="0"/>
        </a:defRPr>
      </a:lvl5pPr>
      <a:lvl6pPr marL="457200" algn="l" defTabSz="1217613" rtl="0" fontAlgn="base">
        <a:lnSpc>
          <a:spcPct val="85000"/>
        </a:lnSpc>
        <a:spcBef>
          <a:spcPct val="0"/>
        </a:spcBef>
        <a:spcAft>
          <a:spcPct val="0"/>
        </a:spcAft>
        <a:defRPr sz="4400">
          <a:solidFill>
            <a:schemeClr val="tx1"/>
          </a:solidFill>
          <a:latin typeface="Century Gothic" panose="020B0502020202020204" pitchFamily="34" charset="0"/>
        </a:defRPr>
      </a:lvl6pPr>
      <a:lvl7pPr marL="914400" algn="l" defTabSz="1217613" rtl="0" fontAlgn="base">
        <a:lnSpc>
          <a:spcPct val="85000"/>
        </a:lnSpc>
        <a:spcBef>
          <a:spcPct val="0"/>
        </a:spcBef>
        <a:spcAft>
          <a:spcPct val="0"/>
        </a:spcAft>
        <a:defRPr sz="4400">
          <a:solidFill>
            <a:schemeClr val="tx1"/>
          </a:solidFill>
          <a:latin typeface="Century Gothic" panose="020B0502020202020204" pitchFamily="34" charset="0"/>
        </a:defRPr>
      </a:lvl7pPr>
      <a:lvl8pPr marL="1371600" algn="l" defTabSz="1217613" rtl="0" fontAlgn="base">
        <a:lnSpc>
          <a:spcPct val="85000"/>
        </a:lnSpc>
        <a:spcBef>
          <a:spcPct val="0"/>
        </a:spcBef>
        <a:spcAft>
          <a:spcPct val="0"/>
        </a:spcAft>
        <a:defRPr sz="4400">
          <a:solidFill>
            <a:schemeClr val="tx1"/>
          </a:solidFill>
          <a:latin typeface="Century Gothic" panose="020B0502020202020204" pitchFamily="34" charset="0"/>
        </a:defRPr>
      </a:lvl8pPr>
      <a:lvl9pPr marL="1828800" algn="l" defTabSz="1217613" rtl="0" fontAlgn="base">
        <a:lnSpc>
          <a:spcPct val="85000"/>
        </a:lnSpc>
        <a:spcBef>
          <a:spcPct val="0"/>
        </a:spcBef>
        <a:spcAft>
          <a:spcPct val="0"/>
        </a:spcAft>
        <a:defRPr sz="4400">
          <a:solidFill>
            <a:schemeClr val="tx1"/>
          </a:solidFill>
          <a:latin typeface="Century Gothic" panose="020B0502020202020204" pitchFamily="34" charset="0"/>
        </a:defRPr>
      </a:lvl9pPr>
    </p:titleStyle>
    <p:bodyStyle>
      <a:lvl1pPr marL="303213" indent="-303213" algn="l" defTabSz="1217613" rtl="0" eaLnBrk="0" fontAlgn="base" hangingPunct="0">
        <a:lnSpc>
          <a:spcPct val="95000"/>
        </a:lnSpc>
        <a:spcBef>
          <a:spcPts val="1863"/>
        </a:spcBef>
        <a:spcAft>
          <a:spcPct val="0"/>
        </a:spcAft>
        <a:buSzPct val="100000"/>
        <a:buFont typeface="Arial" panose="020B0604020202020204" pitchFamily="34" charset="0"/>
        <a:buChar char="•"/>
        <a:defRPr sz="2400" kern="1200">
          <a:solidFill>
            <a:schemeClr val="tx1"/>
          </a:solidFill>
          <a:latin typeface="+mn-lt"/>
          <a:ea typeface="+mn-ea"/>
          <a:cs typeface="+mn-cs"/>
        </a:defRPr>
      </a:lvl1pPr>
      <a:lvl2pPr marL="730250" indent="-303213" algn="l" defTabSz="1217613" rtl="0" eaLnBrk="0" fontAlgn="base" hangingPunct="0">
        <a:lnSpc>
          <a:spcPct val="95000"/>
        </a:lnSpc>
        <a:spcBef>
          <a:spcPts val="1063"/>
        </a:spcBef>
        <a:spcAft>
          <a:spcPct val="0"/>
        </a:spcAft>
        <a:buSzPct val="100000"/>
        <a:buFont typeface="Century Gothic" panose="020B0502020202020204" pitchFamily="34" charset="0"/>
        <a:buChar char="–"/>
        <a:defRPr sz="2000" kern="1200">
          <a:solidFill>
            <a:schemeClr val="tx1"/>
          </a:solidFill>
          <a:latin typeface="+mn-lt"/>
          <a:ea typeface="+mn-ea"/>
          <a:cs typeface="+mn-cs"/>
        </a:defRPr>
      </a:lvl2pPr>
      <a:lvl3pPr marL="1157288" indent="-303213" algn="l" defTabSz="1217613" rtl="0" eaLnBrk="0" fontAlgn="base" hangingPunct="0">
        <a:lnSpc>
          <a:spcPct val="95000"/>
        </a:lnSpc>
        <a:spcBef>
          <a:spcPts val="1063"/>
        </a:spcBef>
        <a:spcAft>
          <a:spcPct val="0"/>
        </a:spcAft>
        <a:buSzPct val="100000"/>
        <a:buFont typeface="Century Gothic" panose="020B0502020202020204" pitchFamily="34" charset="0"/>
        <a:buChar char="–"/>
        <a:defRPr kern="1200">
          <a:solidFill>
            <a:schemeClr val="tx1"/>
          </a:solidFill>
          <a:latin typeface="+mn-lt"/>
          <a:ea typeface="+mn-ea"/>
          <a:cs typeface="+mn-cs"/>
        </a:defRPr>
      </a:lvl3pPr>
      <a:lvl4pPr marL="1584325" indent="-303213" algn="l" defTabSz="1217613" rtl="0" eaLnBrk="0" fontAlgn="base" hangingPunct="0">
        <a:lnSpc>
          <a:spcPct val="95000"/>
        </a:lnSpc>
        <a:spcBef>
          <a:spcPts val="1063"/>
        </a:spcBef>
        <a:spcAft>
          <a:spcPct val="0"/>
        </a:spcAft>
        <a:buSzPct val="100000"/>
        <a:buFont typeface="Century Gothic" panose="020B0502020202020204" pitchFamily="34" charset="0"/>
        <a:buChar char="–"/>
        <a:defRPr kern="1200">
          <a:solidFill>
            <a:schemeClr val="tx1"/>
          </a:solidFill>
          <a:latin typeface="+mn-lt"/>
          <a:ea typeface="+mn-ea"/>
          <a:cs typeface="+mn-cs"/>
        </a:defRPr>
      </a:lvl4pPr>
      <a:lvl5pPr marL="2009775" indent="-303213" algn="l" defTabSz="1217613" rtl="0" eaLnBrk="0" fontAlgn="base" hangingPunct="0">
        <a:lnSpc>
          <a:spcPct val="95000"/>
        </a:lnSpc>
        <a:spcBef>
          <a:spcPts val="1063"/>
        </a:spcBef>
        <a:spcAft>
          <a:spcPct val="0"/>
        </a:spcAft>
        <a:buSzPct val="100000"/>
        <a:buFont typeface="Century Gothic" panose="020B0502020202020204" pitchFamily="34" charset="0"/>
        <a:buChar char="–"/>
        <a:defRPr kern="1200">
          <a:solidFill>
            <a:schemeClr val="tx1"/>
          </a:solidFill>
          <a:latin typeface="+mn-lt"/>
          <a:ea typeface="+mn-ea"/>
          <a:cs typeface="+mn-cs"/>
        </a:defRPr>
      </a:lvl5pPr>
      <a:lvl6pPr marL="2437973" indent="-304747" algn="l" defTabSz="1218987" rtl="0" eaLnBrk="1" latinLnBrk="0" hangingPunct="1">
        <a:lnSpc>
          <a:spcPct val="95000"/>
        </a:lnSpc>
        <a:spcBef>
          <a:spcPts val="1066"/>
        </a:spcBef>
        <a:buSzPct val="90000"/>
        <a:buFont typeface="Century Gothic" pitchFamily="34" charset="0"/>
        <a:buChar char="–"/>
        <a:defRPr sz="1800" kern="1200">
          <a:solidFill>
            <a:schemeClr val="tx1"/>
          </a:solidFill>
          <a:latin typeface="+mn-lt"/>
          <a:ea typeface="+mn-ea"/>
          <a:cs typeface="+mn-cs"/>
        </a:defRPr>
      </a:lvl6pPr>
      <a:lvl7pPr marL="2864619" indent="-304747" algn="l" defTabSz="1218987" rtl="0" eaLnBrk="1" latinLnBrk="0" hangingPunct="1">
        <a:lnSpc>
          <a:spcPct val="95000"/>
        </a:lnSpc>
        <a:spcBef>
          <a:spcPts val="1066"/>
        </a:spcBef>
        <a:buSzPct val="90000"/>
        <a:buFont typeface="Century Gothic" pitchFamily="34" charset="0"/>
        <a:buChar char="–"/>
        <a:defRPr sz="1800" kern="1200">
          <a:solidFill>
            <a:schemeClr val="tx1"/>
          </a:solidFill>
          <a:latin typeface="+mn-lt"/>
          <a:ea typeface="+mn-ea"/>
          <a:cs typeface="+mn-cs"/>
        </a:defRPr>
      </a:lvl7pPr>
      <a:lvl8pPr marL="3291264" indent="-304747" algn="l" defTabSz="1218987" rtl="0" eaLnBrk="1" latinLnBrk="0" hangingPunct="1">
        <a:lnSpc>
          <a:spcPct val="95000"/>
        </a:lnSpc>
        <a:spcBef>
          <a:spcPts val="1066"/>
        </a:spcBef>
        <a:buSzPct val="90000"/>
        <a:buFont typeface="Century Gothic" pitchFamily="34" charset="0"/>
        <a:buChar char="–"/>
        <a:defRPr sz="1800" kern="1200">
          <a:solidFill>
            <a:schemeClr val="tx1"/>
          </a:solidFill>
          <a:latin typeface="+mn-lt"/>
          <a:ea typeface="+mn-ea"/>
          <a:cs typeface="+mn-cs"/>
        </a:defRPr>
      </a:lvl8pPr>
      <a:lvl9pPr marL="3778859" indent="-304747" algn="l" defTabSz="1218987" rtl="0" eaLnBrk="1" latinLnBrk="0" hangingPunct="1">
        <a:lnSpc>
          <a:spcPct val="95000"/>
        </a:lnSpc>
        <a:spcBef>
          <a:spcPts val="1066"/>
        </a:spcBef>
        <a:buSzPct val="90000"/>
        <a:buFont typeface="Century Gothic" pitchFamily="34" charset="0"/>
        <a:buChar char="–"/>
        <a:defRPr sz="1800" kern="1200">
          <a:solidFill>
            <a:schemeClr val="tx1"/>
          </a:solidFill>
          <a:latin typeface="+mn-lt"/>
          <a:ea typeface="+mn-ea"/>
          <a:cs typeface="+mn-cs"/>
        </a:defRPr>
      </a:lvl9pPr>
    </p:bodyStyle>
    <p:otherStyle>
      <a:defPPr>
        <a:defRPr/>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2.xml"/><Relationship Id="rId6" Type="http://schemas.openxmlformats.org/officeDocument/2006/relationships/image" Target="../media/image6.jpg"/><Relationship Id="rId5" Type="http://schemas.openxmlformats.org/officeDocument/2006/relationships/image" Target="../media/image5.jpg"/><Relationship Id="rId4" Type="http://schemas.openxmlformats.org/officeDocument/2006/relationships/image" Target="../media/image4.jp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CD9985-3DAA-4A87-A21B-F2F6BDCC51C8}"/>
              </a:ext>
            </a:extLst>
          </p:cNvPr>
          <p:cNvSpPr>
            <a:spLocks noGrp="1"/>
          </p:cNvSpPr>
          <p:nvPr>
            <p:ph type="title"/>
          </p:nvPr>
        </p:nvSpPr>
        <p:spPr>
          <a:xfrm>
            <a:off x="837828" y="303161"/>
            <a:ext cx="10156825" cy="1397000"/>
          </a:xfrm>
        </p:spPr>
        <p:txBody>
          <a:bodyPr/>
          <a:lstStyle/>
          <a:p>
            <a:pPr algn="ctr"/>
            <a:r>
              <a:rPr lang="en-US" b="1" u="sng"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2</a:t>
            </a:r>
            <a:r>
              <a:rPr lang="el-GR" b="1" u="sng" baseline="300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ο</a:t>
            </a:r>
            <a:r>
              <a:rPr lang="el-GR" b="1" u="sng"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Μάθημα</a:t>
            </a:r>
            <a:br>
              <a:rPr lang="el-GR" b="1" u="sng"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l-GR" b="1" u="sng"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Τηλεπικοινωνίες</a:t>
            </a:r>
            <a:endParaRPr lang="el-GR" dirty="0"/>
          </a:p>
        </p:txBody>
      </p:sp>
      <p:sp>
        <p:nvSpPr>
          <p:cNvPr id="3" name="Content Placeholder 2">
            <a:extLst>
              <a:ext uri="{FF2B5EF4-FFF2-40B4-BE49-F238E27FC236}">
                <a16:creationId xmlns:a16="http://schemas.microsoft.com/office/drawing/2014/main" id="{FF9032EB-F413-444F-9038-F246FF07354A}"/>
              </a:ext>
            </a:extLst>
          </p:cNvPr>
          <p:cNvSpPr>
            <a:spLocks noGrp="1"/>
          </p:cNvSpPr>
          <p:nvPr>
            <p:ph idx="1"/>
          </p:nvPr>
        </p:nvSpPr>
        <p:spPr/>
        <p:txBody>
          <a:bodyPr/>
          <a:lstStyle/>
          <a:p>
            <a:pPr marL="0" indent="0" algn="ctr">
              <a:buNone/>
            </a:pPr>
            <a:r>
              <a:rPr lang="el-GR" sz="2800" b="1" u="sng" dirty="0">
                <a:solidFill>
                  <a:srgbClr val="FF0000"/>
                </a:solidFill>
                <a:latin typeface="Arial" panose="020B0604020202020204" pitchFamily="34" charset="0"/>
                <a:cs typeface="Arial" panose="020B0604020202020204" pitchFamily="34" charset="0"/>
              </a:rPr>
              <a:t>Σχέδιο Διδακτικής Ενότητας</a:t>
            </a:r>
          </a:p>
          <a:p>
            <a:pPr marL="0" indent="0">
              <a:buNone/>
            </a:pPr>
            <a:r>
              <a:rPr lang="el-GR" sz="2800" b="1" u="sng" dirty="0">
                <a:latin typeface="Arial" panose="020B0604020202020204" pitchFamily="34" charset="0"/>
                <a:cs typeface="Arial" panose="020B0604020202020204" pitchFamily="34" charset="0"/>
              </a:rPr>
              <a:t>Διδακτική Ενότητα</a:t>
            </a:r>
          </a:p>
          <a:p>
            <a:r>
              <a:rPr lang="el-GR" sz="2800" dirty="0">
                <a:latin typeface="Arial" panose="020B0604020202020204" pitchFamily="34" charset="0"/>
                <a:cs typeface="Arial" panose="020B0604020202020204" pitchFamily="34" charset="0"/>
              </a:rPr>
              <a:t>Εισαγωγή στις Τηλεπικοινωνίες</a:t>
            </a:r>
          </a:p>
          <a:p>
            <a:pPr marL="0" indent="0">
              <a:buNone/>
            </a:pPr>
            <a:r>
              <a:rPr lang="el-GR" sz="2800" b="1" u="sng" dirty="0">
                <a:latin typeface="Arial" panose="020B0604020202020204" pitchFamily="34" charset="0"/>
                <a:cs typeface="Arial" panose="020B0604020202020204" pitchFamily="34" charset="0"/>
              </a:rPr>
              <a:t>Περιγραφή ομάδας εκπαιδευομένων</a:t>
            </a:r>
          </a:p>
          <a:p>
            <a:pPr marL="0" indent="0" algn="just">
              <a:buNone/>
            </a:pPr>
            <a:r>
              <a:rPr lang="el-GR" sz="2800" dirty="0">
                <a:latin typeface="Arial" panose="020B0604020202020204" pitchFamily="34" charset="0"/>
                <a:cs typeface="Arial" panose="020B0604020202020204" pitchFamily="34" charset="0"/>
              </a:rPr>
              <a:t>1</a:t>
            </a:r>
            <a:r>
              <a:rPr lang="en-US" sz="2800" dirty="0">
                <a:latin typeface="Arial" panose="020B0604020202020204" pitchFamily="34" charset="0"/>
                <a:cs typeface="Arial" panose="020B0604020202020204" pitchFamily="34" charset="0"/>
              </a:rPr>
              <a:t>6</a:t>
            </a:r>
            <a:r>
              <a:rPr lang="el-GR" sz="2800" dirty="0">
                <a:latin typeface="Arial" panose="020B0604020202020204" pitchFamily="34" charset="0"/>
                <a:cs typeface="Arial" panose="020B0604020202020204" pitchFamily="34" charset="0"/>
              </a:rPr>
              <a:t> άνδρες και γυναίκες, ηλικίας από 37 έως 50 ετών, β’βαθμιας εκπαίδευσης (που έχουν προσβληθεί σε ιδιωτική εταιρία τηλεπικοινωνιών), που δεν ανήκουν σε κάποια ευάλωτη κοινωνική ομάδα. Οι γνώσεις τους στις τηλεπικοινωνίες είναι από ελάχιστες έως ανύπαρκτες.</a:t>
            </a:r>
          </a:p>
        </p:txBody>
      </p:sp>
    </p:spTree>
    <p:extLst>
      <p:ext uri="{BB962C8B-B14F-4D97-AF65-F5344CB8AC3E}">
        <p14:creationId xmlns:p14="http://schemas.microsoft.com/office/powerpoint/2010/main" val="3173222515"/>
      </p:ext>
    </p:extLst>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F7297E-5CFE-4668-ADB6-102809CB2949}"/>
              </a:ext>
            </a:extLst>
          </p:cNvPr>
          <p:cNvSpPr>
            <a:spLocks noGrp="1"/>
          </p:cNvSpPr>
          <p:nvPr>
            <p:ph type="title"/>
          </p:nvPr>
        </p:nvSpPr>
        <p:spPr/>
        <p:txBody>
          <a:bodyPr/>
          <a:lstStyle/>
          <a:p>
            <a:pPr algn="ctr"/>
            <a:r>
              <a:rPr lang="en-US" b="1" u="sng" dirty="0">
                <a:solidFill>
                  <a:srgbClr val="374C8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a:t>
            </a:r>
            <a:r>
              <a:rPr lang="el-GR" b="1" u="sng" baseline="30000" dirty="0">
                <a:solidFill>
                  <a:srgbClr val="374C8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ο</a:t>
            </a:r>
            <a:r>
              <a:rPr lang="el-GR" b="1" u="sng" dirty="0">
                <a:solidFill>
                  <a:srgbClr val="374C8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Μάθημα</a:t>
            </a:r>
            <a:br>
              <a:rPr lang="el-GR" b="1" u="sng" dirty="0">
                <a:solidFill>
                  <a:srgbClr val="374C8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l-GR" b="1" u="sng" dirty="0">
                <a:solidFill>
                  <a:srgbClr val="374C8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Τηλεπικοινωνίες</a:t>
            </a:r>
            <a:endParaRPr lang="el-GR" dirty="0"/>
          </a:p>
        </p:txBody>
      </p:sp>
      <p:sp>
        <p:nvSpPr>
          <p:cNvPr id="3" name="Content Placeholder 2">
            <a:extLst>
              <a:ext uri="{FF2B5EF4-FFF2-40B4-BE49-F238E27FC236}">
                <a16:creationId xmlns:a16="http://schemas.microsoft.com/office/drawing/2014/main" id="{57011228-0302-492A-8660-8272446261C1}"/>
              </a:ext>
            </a:extLst>
          </p:cNvPr>
          <p:cNvSpPr>
            <a:spLocks noGrp="1"/>
          </p:cNvSpPr>
          <p:nvPr>
            <p:ph idx="1"/>
          </p:nvPr>
        </p:nvSpPr>
        <p:spPr/>
        <p:txBody>
          <a:bodyPr/>
          <a:lstStyle/>
          <a:p>
            <a:pPr marL="0" indent="0" algn="ctr">
              <a:buNone/>
            </a:pPr>
            <a:r>
              <a:rPr lang="el-GR" sz="2800" b="1" u="sng" dirty="0">
                <a:solidFill>
                  <a:srgbClr val="FF0000"/>
                </a:solidFill>
                <a:latin typeface="Arial" panose="020B0604020202020204" pitchFamily="34" charset="0"/>
                <a:cs typeface="Arial" panose="020B0604020202020204" pitchFamily="34" charset="0"/>
              </a:rPr>
              <a:t>Πλεονεκτήματα τηλεπικοινωνιών</a:t>
            </a:r>
          </a:p>
          <a:p>
            <a:r>
              <a:rPr lang="el-GR" sz="2800" dirty="0">
                <a:solidFill>
                  <a:schemeClr val="tx1">
                    <a:lumMod val="75000"/>
                  </a:schemeClr>
                </a:solidFill>
                <a:latin typeface="Arial" panose="020B0604020202020204" pitchFamily="34" charset="0"/>
                <a:cs typeface="Arial" panose="020B0604020202020204" pitchFamily="34" charset="0"/>
              </a:rPr>
              <a:t>Δημιουργία «εναλλακτικών δικτύων»</a:t>
            </a:r>
          </a:p>
          <a:p>
            <a:r>
              <a:rPr lang="el-GR" sz="2800" dirty="0">
                <a:solidFill>
                  <a:schemeClr val="tx1">
                    <a:lumMod val="75000"/>
                  </a:schemeClr>
                </a:solidFill>
                <a:latin typeface="Arial" panose="020B0604020202020204" pitchFamily="34" charset="0"/>
                <a:cs typeface="Arial" panose="020B0604020202020204" pitchFamily="34" charset="0"/>
              </a:rPr>
              <a:t>Βελτίωση ταχύτητας μετάδοσης φωνής – δεδομένων</a:t>
            </a:r>
          </a:p>
          <a:p>
            <a:r>
              <a:rPr lang="el-GR" sz="2800" dirty="0">
                <a:solidFill>
                  <a:schemeClr val="tx1">
                    <a:lumMod val="75000"/>
                  </a:schemeClr>
                </a:solidFill>
                <a:latin typeface="Arial" panose="020B0604020202020204" pitchFamily="34" charset="0"/>
                <a:cs typeface="Arial" panose="020B0604020202020204" pitchFamily="34" charset="0"/>
              </a:rPr>
              <a:t>Νέες τεχνολογίες – χαμηλότερο κόστος</a:t>
            </a:r>
          </a:p>
          <a:p>
            <a:r>
              <a:rPr lang="el-GR" sz="2800" dirty="0">
                <a:solidFill>
                  <a:schemeClr val="tx1">
                    <a:lumMod val="75000"/>
                  </a:schemeClr>
                </a:solidFill>
                <a:latin typeface="Arial" panose="020B0604020202020204" pitchFamily="34" charset="0"/>
                <a:cs typeface="Arial" panose="020B0604020202020204" pitchFamily="34" charset="0"/>
              </a:rPr>
              <a:t>Ταχύτητα προσαρμογής στις απαιτήσεις της αγοράς.</a:t>
            </a:r>
          </a:p>
        </p:txBody>
      </p:sp>
    </p:spTree>
    <p:extLst>
      <p:ext uri="{BB962C8B-B14F-4D97-AF65-F5344CB8AC3E}">
        <p14:creationId xmlns:p14="http://schemas.microsoft.com/office/powerpoint/2010/main" val="2093346091"/>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4" presetClass="entr" presetSubtype="1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8"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80F21-3378-42AB-89F0-27E395499E1E}"/>
              </a:ext>
            </a:extLst>
          </p:cNvPr>
          <p:cNvSpPr>
            <a:spLocks noGrp="1"/>
          </p:cNvSpPr>
          <p:nvPr>
            <p:ph type="title"/>
          </p:nvPr>
        </p:nvSpPr>
        <p:spPr/>
        <p:txBody>
          <a:bodyPr/>
          <a:lstStyle/>
          <a:p>
            <a:pPr algn="ctr"/>
            <a:r>
              <a:rPr lang="en-US" b="1" u="sng" dirty="0">
                <a:solidFill>
                  <a:srgbClr val="374C8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a:t>
            </a:r>
            <a:r>
              <a:rPr lang="el-GR" b="1" u="sng" baseline="30000" dirty="0">
                <a:solidFill>
                  <a:srgbClr val="374C8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ο</a:t>
            </a:r>
            <a:r>
              <a:rPr lang="el-GR" b="1" u="sng" dirty="0">
                <a:solidFill>
                  <a:srgbClr val="374C8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Μάθημα</a:t>
            </a:r>
            <a:br>
              <a:rPr lang="el-GR" b="1" u="sng" dirty="0">
                <a:solidFill>
                  <a:srgbClr val="374C8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l-GR" b="1" u="sng" dirty="0">
                <a:solidFill>
                  <a:srgbClr val="374C8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Τηλεπικοινωνίες</a:t>
            </a:r>
            <a:endParaRPr lang="el-GR" dirty="0"/>
          </a:p>
        </p:txBody>
      </p:sp>
      <p:sp>
        <p:nvSpPr>
          <p:cNvPr id="3" name="Content Placeholder 2">
            <a:extLst>
              <a:ext uri="{FF2B5EF4-FFF2-40B4-BE49-F238E27FC236}">
                <a16:creationId xmlns:a16="http://schemas.microsoft.com/office/drawing/2014/main" id="{CBF0C20E-1B0B-49BB-8BC7-852FC48A75AA}"/>
              </a:ext>
            </a:extLst>
          </p:cNvPr>
          <p:cNvSpPr>
            <a:spLocks noGrp="1"/>
          </p:cNvSpPr>
          <p:nvPr>
            <p:ph idx="1"/>
          </p:nvPr>
        </p:nvSpPr>
        <p:spPr/>
        <p:txBody>
          <a:bodyPr/>
          <a:lstStyle/>
          <a:p>
            <a:pPr lvl="0"/>
            <a:r>
              <a:rPr lang="el-GR" sz="2800" dirty="0">
                <a:solidFill>
                  <a:srgbClr val="374C81"/>
                </a:solidFill>
                <a:latin typeface="Arial" panose="020B0604020202020204" pitchFamily="34" charset="0"/>
                <a:cs typeface="Arial" panose="020B0604020202020204" pitchFamily="34" charset="0"/>
              </a:rPr>
              <a:t>Ομαδική </a:t>
            </a:r>
            <a:r>
              <a:rPr lang="el-GR" sz="2800">
                <a:solidFill>
                  <a:srgbClr val="374C81"/>
                </a:solidFill>
                <a:latin typeface="Arial" panose="020B0604020202020204" pitchFamily="34" charset="0"/>
                <a:cs typeface="Arial" panose="020B0604020202020204" pitchFamily="34" charset="0"/>
              </a:rPr>
              <a:t>εργασία (4 </a:t>
            </a:r>
            <a:r>
              <a:rPr lang="el-GR" sz="2800" dirty="0">
                <a:solidFill>
                  <a:srgbClr val="374C81"/>
                </a:solidFill>
                <a:latin typeface="Arial" panose="020B0604020202020204" pitchFamily="34" charset="0"/>
                <a:cs typeface="Arial" panose="020B0604020202020204" pitchFamily="34" charset="0"/>
              </a:rPr>
              <a:t>λεπτών)</a:t>
            </a:r>
          </a:p>
          <a:p>
            <a:pPr lvl="0"/>
            <a:r>
              <a:rPr lang="el-GR" sz="2800" dirty="0">
                <a:solidFill>
                  <a:srgbClr val="374C81"/>
                </a:solidFill>
                <a:latin typeface="Arial" panose="020B0604020202020204" pitchFamily="34" charset="0"/>
                <a:cs typeface="Arial" panose="020B0604020202020204" pitchFamily="34" charset="0"/>
              </a:rPr>
              <a:t>Ποια μέσα τηλεπικοινωνιών γνωρίζετε και πόσο συχνά τα χρησιμοποιείτε;</a:t>
            </a:r>
          </a:p>
          <a:p>
            <a:pPr lvl="0"/>
            <a:r>
              <a:rPr lang="el-GR" sz="2800" dirty="0">
                <a:solidFill>
                  <a:srgbClr val="374C81"/>
                </a:solidFill>
                <a:latin typeface="Arial" panose="020B0604020202020204" pitchFamily="34" charset="0"/>
                <a:cs typeface="Arial" panose="020B0604020202020204" pitchFamily="34" charset="0"/>
              </a:rPr>
              <a:t>Να ορίσετε έναν εκπρόσωπο να την παρουσιάσει</a:t>
            </a:r>
          </a:p>
          <a:p>
            <a:endParaRPr lang="el-GR" dirty="0"/>
          </a:p>
        </p:txBody>
      </p:sp>
    </p:spTree>
    <p:extLst>
      <p:ext uri="{BB962C8B-B14F-4D97-AF65-F5344CB8AC3E}">
        <p14:creationId xmlns:p14="http://schemas.microsoft.com/office/powerpoint/2010/main" val="3630521664"/>
      </p:ext>
    </p:extLst>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Θέση περιεχομένου 3"/>
          <p:cNvSpPr>
            <a:spLocks noGrp="1"/>
          </p:cNvSpPr>
          <p:nvPr>
            <p:ph idx="1"/>
          </p:nvPr>
        </p:nvSpPr>
        <p:spPr/>
        <p:txBody>
          <a:bodyPr>
            <a:normAutofit lnSpcReduction="10000"/>
          </a:bodyPr>
          <a:lstStyle/>
          <a:p>
            <a:pPr marL="0" indent="0" algn="ctr" defTabSz="1218987" eaLnBrk="1" fontAlgn="auto" hangingPunct="1">
              <a:spcBef>
                <a:spcPts val="1866"/>
              </a:spcBef>
              <a:spcAft>
                <a:spcPts val="0"/>
              </a:spcAft>
              <a:buFont typeface="Arial" panose="020B0604020202020204" pitchFamily="34" charset="0"/>
              <a:buNone/>
              <a:defRPr/>
            </a:pPr>
            <a:r>
              <a:rPr lang="el-GR" sz="3200" b="1" u="sng"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ΑΠΟΤΕΛΕΣΜΑΤΑ ΕΡΕΥΝΑΣ ΣΤΗΝ ΕΛΛΑΔΑ</a:t>
            </a:r>
          </a:p>
          <a:p>
            <a:r>
              <a:rPr lang="el-GR" sz="2800" dirty="0">
                <a:latin typeface="Arial" panose="020B0604020202020204" pitchFamily="34" charset="0"/>
                <a:cs typeface="Arial" panose="020B0604020202020204" pitchFamily="34" charset="0"/>
              </a:rPr>
              <a:t>66% των ενηλίκων χρησιμοποιούν το Διαδίκτυο (παγκόσμιος μέσος όρος 75%),</a:t>
            </a:r>
          </a:p>
          <a:p>
            <a:r>
              <a:rPr lang="el-GR" sz="2800" dirty="0">
                <a:latin typeface="Arial" panose="020B0604020202020204" pitchFamily="34" charset="0"/>
                <a:cs typeface="Arial" panose="020B0604020202020204" pitchFamily="34" charset="0"/>
              </a:rPr>
              <a:t>53% ότι κατέχουν smartphone (παγκόσμιος μέσος όρος 59%)</a:t>
            </a:r>
          </a:p>
          <a:p>
            <a:r>
              <a:rPr lang="el-GR" sz="2800" dirty="0">
                <a:latin typeface="Arial" panose="020B0604020202020204" pitchFamily="34" charset="0"/>
                <a:cs typeface="Arial" panose="020B0604020202020204" pitchFamily="34" charset="0"/>
              </a:rPr>
              <a:t>45% ότι χρησιμοποιούν τα μέσα κοινωνικής δικτύωσης (παγκόσμιος μέσος όρος 53%).</a:t>
            </a:r>
          </a:p>
          <a:p>
            <a:pPr marL="0" indent="0">
              <a:buNone/>
            </a:pPr>
            <a:r>
              <a:rPr lang="el-GR" dirty="0"/>
              <a:t>    </a:t>
            </a:r>
            <a:r>
              <a:rPr lang="el-GR" sz="1800" dirty="0">
                <a:latin typeface="Arial" panose="020B0604020202020204" pitchFamily="34" charset="0"/>
                <a:cs typeface="Arial" panose="020B0604020202020204" pitchFamily="34" charset="0"/>
              </a:rPr>
              <a:t>Πηγή: </a:t>
            </a:r>
            <a:r>
              <a:rPr lang="en-US" sz="1800" dirty="0">
                <a:latin typeface="Arial" panose="020B0604020202020204" pitchFamily="34" charset="0"/>
                <a:cs typeface="Arial" panose="020B0604020202020204" pitchFamily="34" charset="0"/>
              </a:rPr>
              <a:t>PEW Search Center (</a:t>
            </a:r>
            <a:r>
              <a:rPr lang="el-GR" sz="1800" dirty="0">
                <a:latin typeface="Arial" panose="020B0604020202020204" pitchFamily="34" charset="0"/>
                <a:cs typeface="Arial" panose="020B0604020202020204" pitchFamily="34" charset="0"/>
              </a:rPr>
              <a:t>Έρευνα από 16 Φεβ έως 8 Μαϊ 17)</a:t>
            </a:r>
            <a:br>
              <a:rPr lang="el-GR" sz="1800" dirty="0">
                <a:latin typeface="Arial" panose="020B0604020202020204" pitchFamily="34" charset="0"/>
                <a:cs typeface="Arial" panose="020B0604020202020204" pitchFamily="34" charset="0"/>
              </a:rPr>
            </a:br>
            <a:endParaRPr lang="el-GR" sz="1800" dirty="0">
              <a:latin typeface="Arial" panose="020B0604020202020204" pitchFamily="34" charset="0"/>
              <a:cs typeface="Arial" panose="020B0604020202020204" pitchFamily="34" charset="0"/>
            </a:endParaRPr>
          </a:p>
          <a:p>
            <a:pPr marL="0" indent="0" defTabSz="1218987" eaLnBrk="1" fontAlgn="auto" hangingPunct="1">
              <a:spcBef>
                <a:spcPts val="1866"/>
              </a:spcBef>
              <a:spcAft>
                <a:spcPts val="0"/>
              </a:spcAft>
              <a:buFont typeface="Arial" panose="020B0604020202020204" pitchFamily="34" charset="0"/>
              <a:buNone/>
              <a:defRPr/>
            </a:pPr>
            <a:endParaRPr lang="el-GR" dirty="0"/>
          </a:p>
        </p:txBody>
      </p:sp>
      <p:sp>
        <p:nvSpPr>
          <p:cNvPr id="6" name="Τίτλος 12"/>
          <p:cNvSpPr>
            <a:spLocks noGrp="1"/>
          </p:cNvSpPr>
          <p:nvPr>
            <p:ph type="title"/>
          </p:nvPr>
        </p:nvSpPr>
        <p:spPr>
          <a:xfrm>
            <a:off x="1117600" y="76200"/>
            <a:ext cx="10156825" cy="1192213"/>
          </a:xfrm>
        </p:spPr>
        <p:txBody>
          <a:bodyPr>
            <a:normAutofit fontScale="90000"/>
          </a:bodyPr>
          <a:lstStyle/>
          <a:p>
            <a:pPr algn="ctr" defTabSz="1218987" eaLnBrk="1" fontAlgn="auto" hangingPunct="1">
              <a:spcAft>
                <a:spcPts val="0"/>
              </a:spcAft>
              <a:defRPr/>
            </a:pPr>
            <a:r>
              <a:rPr lang="en-US" b="1" u="sng"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2</a:t>
            </a:r>
            <a:r>
              <a:rPr lang="el-GR" b="1" u="sng" baseline="300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ο</a:t>
            </a:r>
            <a:r>
              <a:rPr lang="el-GR" b="1" u="sng"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Μάθημα</a:t>
            </a:r>
            <a:br>
              <a:rPr lang="el-GR" b="1" u="sng"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l-GR" b="1" u="sng"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Τηλεπικοινωνίες</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9401F-D1B8-4FA7-8A76-308CB8D5E1AF}"/>
              </a:ext>
            </a:extLst>
          </p:cNvPr>
          <p:cNvSpPr>
            <a:spLocks noGrp="1"/>
          </p:cNvSpPr>
          <p:nvPr>
            <p:ph type="title"/>
          </p:nvPr>
        </p:nvSpPr>
        <p:spPr/>
        <p:txBody>
          <a:bodyPr/>
          <a:lstStyle/>
          <a:p>
            <a:pPr algn="ctr"/>
            <a:r>
              <a:rPr lang="en-US" sz="4000" b="1" u="sng" dirty="0">
                <a:solidFill>
                  <a:srgbClr val="374C8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a:t>
            </a:r>
            <a:r>
              <a:rPr lang="el-GR" sz="4000" b="1" u="sng" baseline="30000" dirty="0">
                <a:solidFill>
                  <a:srgbClr val="374C8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ο</a:t>
            </a:r>
            <a:r>
              <a:rPr lang="el-GR" sz="4000" b="1" u="sng" dirty="0">
                <a:solidFill>
                  <a:srgbClr val="374C8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Μάθημα</a:t>
            </a:r>
            <a:br>
              <a:rPr lang="el-GR" sz="4000" b="1" u="sng" dirty="0">
                <a:solidFill>
                  <a:srgbClr val="374C8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l-GR" sz="4000" b="1" u="sng" dirty="0">
                <a:solidFill>
                  <a:srgbClr val="374C8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Τηλεπικοινωνίες</a:t>
            </a:r>
            <a:endParaRPr lang="el-GR" dirty="0"/>
          </a:p>
        </p:txBody>
      </p:sp>
      <p:sp>
        <p:nvSpPr>
          <p:cNvPr id="3" name="Content Placeholder 2">
            <a:extLst>
              <a:ext uri="{FF2B5EF4-FFF2-40B4-BE49-F238E27FC236}">
                <a16:creationId xmlns:a16="http://schemas.microsoft.com/office/drawing/2014/main" id="{594BB79D-8FDE-4299-804A-CECD65D0540F}"/>
              </a:ext>
            </a:extLst>
          </p:cNvPr>
          <p:cNvSpPr>
            <a:spLocks noGrp="1"/>
          </p:cNvSpPr>
          <p:nvPr>
            <p:ph idx="1"/>
          </p:nvPr>
        </p:nvSpPr>
        <p:spPr/>
        <p:txBody>
          <a:bodyPr/>
          <a:lstStyle/>
          <a:p>
            <a:pPr marL="0" indent="0" algn="ctr">
              <a:buNone/>
            </a:pPr>
            <a:r>
              <a:rPr lang="el-GR" sz="2800" b="1" u="sng" dirty="0">
                <a:solidFill>
                  <a:srgbClr val="FF0000"/>
                </a:solidFill>
                <a:latin typeface="Arial" panose="020B0604020202020204" pitchFamily="34" charset="0"/>
                <a:cs typeface="Arial" panose="020B0604020202020204" pitchFamily="34" charset="0"/>
              </a:rPr>
              <a:t>Ανακεφαλαίωση</a:t>
            </a:r>
          </a:p>
          <a:p>
            <a:r>
              <a:rPr lang="el-GR" sz="2800" dirty="0">
                <a:latin typeface="Arial" panose="020B0604020202020204" pitchFamily="34" charset="0"/>
                <a:cs typeface="Arial" panose="020B0604020202020204" pitchFamily="34" charset="0"/>
              </a:rPr>
              <a:t>Ορισμός των τηλεπικοινωνιών</a:t>
            </a:r>
          </a:p>
          <a:p>
            <a:r>
              <a:rPr lang="el-GR" sz="2800" dirty="0">
                <a:latin typeface="Arial" panose="020B0604020202020204" pitchFamily="34" charset="0"/>
                <a:cs typeface="Arial" panose="020B0604020202020204" pitchFamily="34" charset="0"/>
              </a:rPr>
              <a:t>Είδη τηλεπικοινωνιών</a:t>
            </a:r>
          </a:p>
          <a:p>
            <a:r>
              <a:rPr lang="el-GR" sz="2800" dirty="0">
                <a:latin typeface="Arial" panose="020B0604020202020204" pitchFamily="34" charset="0"/>
                <a:cs typeface="Arial" panose="020B0604020202020204" pitchFamily="34" charset="0"/>
              </a:rPr>
              <a:t>Πλεονεκτήματα τηλεπικοινωνιών</a:t>
            </a:r>
          </a:p>
          <a:p>
            <a:r>
              <a:rPr lang="el-GR" sz="2800" dirty="0">
                <a:latin typeface="Arial" panose="020B0604020202020204" pitchFamily="34" charset="0"/>
                <a:cs typeface="Arial" panose="020B0604020202020204" pitchFamily="34" charset="0"/>
              </a:rPr>
              <a:t>Παρουσίαση έρευνας</a:t>
            </a:r>
          </a:p>
          <a:p>
            <a:pPr marL="0" indent="0" algn="ctr">
              <a:buNone/>
            </a:pPr>
            <a:r>
              <a:rPr lang="el-GR" sz="2800" b="1" u="sng" dirty="0">
                <a:solidFill>
                  <a:srgbClr val="FF0000"/>
                </a:solidFill>
                <a:latin typeface="Arial" panose="020B0604020202020204" pitchFamily="34" charset="0"/>
                <a:cs typeface="Arial" panose="020B0604020202020204" pitchFamily="34" charset="0"/>
              </a:rPr>
              <a:t>Επόμενο Μάθημα</a:t>
            </a:r>
          </a:p>
          <a:p>
            <a:r>
              <a:rPr lang="el-GR" sz="2800" dirty="0">
                <a:latin typeface="Arial" panose="020B0604020202020204" pitchFamily="34" charset="0"/>
                <a:cs typeface="Arial" panose="020B0604020202020204" pitchFamily="34" charset="0"/>
              </a:rPr>
              <a:t>Κινητή τηλεφωνία </a:t>
            </a:r>
          </a:p>
          <a:p>
            <a:r>
              <a:rPr lang="el-GR" sz="2800" dirty="0">
                <a:latin typeface="Arial" panose="020B0604020202020204" pitchFamily="34" charset="0"/>
                <a:cs typeface="Arial" panose="020B0604020202020204" pitchFamily="34" charset="0"/>
              </a:rPr>
              <a:t>Ιστορική εξέλιξη - Είδη κινητής τηλεφωνίας</a:t>
            </a:r>
          </a:p>
        </p:txBody>
      </p:sp>
    </p:spTree>
    <p:extLst>
      <p:ext uri="{BB962C8B-B14F-4D97-AF65-F5344CB8AC3E}">
        <p14:creationId xmlns:p14="http://schemas.microsoft.com/office/powerpoint/2010/main" val="503893467"/>
      </p:ext>
    </p:extLst>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2"/>
          <p:cNvSpPr>
            <a:spLocks noGrp="1"/>
          </p:cNvSpPr>
          <p:nvPr>
            <p:ph type="title"/>
          </p:nvPr>
        </p:nvSpPr>
        <p:spPr>
          <a:xfrm>
            <a:off x="1117600" y="76200"/>
            <a:ext cx="10156825" cy="1192213"/>
          </a:xfrm>
        </p:spPr>
        <p:txBody>
          <a:bodyPr>
            <a:normAutofit fontScale="90000"/>
          </a:bodyPr>
          <a:lstStyle/>
          <a:p>
            <a:pPr algn="ctr" defTabSz="1218987" eaLnBrk="1" fontAlgn="auto" hangingPunct="1">
              <a:spcAft>
                <a:spcPts val="0"/>
              </a:spcAft>
              <a:defRPr/>
            </a:pPr>
            <a:r>
              <a:rPr lang="en-US" b="1" u="sng"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2</a:t>
            </a:r>
            <a:r>
              <a:rPr lang="el-GR" b="1" u="sng" baseline="300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ο</a:t>
            </a:r>
            <a:r>
              <a:rPr lang="el-GR" b="1" u="sng"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Μάθημα</a:t>
            </a:r>
            <a:br>
              <a:rPr lang="el-GR" b="1" u="sng"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l-GR" b="1" u="sng"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Τηλεπικοινωνίες</a:t>
            </a:r>
          </a:p>
        </p:txBody>
      </p:sp>
      <p:pic>
        <p:nvPicPr>
          <p:cNvPr id="5" name="Εικόνα 5" descr="external image question-mark.png">
            <a:extLst>
              <a:ext uri="{FF2B5EF4-FFF2-40B4-BE49-F238E27FC236}">
                <a16:creationId xmlns:a16="http://schemas.microsoft.com/office/drawing/2014/main" id="{26DD7EC0-CCED-4AA3-988A-7FA8DC5B887A}"/>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960812" y="1701800"/>
            <a:ext cx="4470400" cy="4470400"/>
          </a:xfrm>
          <a:prstGeom prst="rect">
            <a:avLst/>
          </a:prstGeom>
        </p:spPr>
      </p:pic>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4672013" y="1498600"/>
            <a:ext cx="7008812" cy="1354138"/>
          </a:xfrm>
        </p:spPr>
        <p:txBody>
          <a:bodyPr/>
          <a:lstStyle/>
          <a:p>
            <a:pPr algn="ctr" defTabSz="1218987" eaLnBrk="1" fontAlgn="auto" hangingPunct="1">
              <a:spcAft>
                <a:spcPts val="0"/>
              </a:spcAft>
              <a:defRPr/>
            </a:pPr>
            <a:r>
              <a:rPr lang="el-GR" b="1" u="sng" dirty="0">
                <a:effectLst>
                  <a:outerShdw blurRad="38100" dist="38100" dir="2700000" algn="tl">
                    <a:srgbClr val="000000">
                      <a:alpha val="43137"/>
                    </a:srgbClr>
                  </a:outerShdw>
                </a:effectLst>
              </a:rPr>
              <a:t>Τηλεπικοινωνίες</a:t>
            </a:r>
          </a:p>
        </p:txBody>
      </p:sp>
      <p:sp>
        <p:nvSpPr>
          <p:cNvPr id="8195" name="Υπότιτλος 2"/>
          <p:cNvSpPr>
            <a:spLocks noGrp="1"/>
          </p:cNvSpPr>
          <p:nvPr>
            <p:ph type="subTitle" idx="1"/>
          </p:nvPr>
        </p:nvSpPr>
        <p:spPr>
          <a:xfrm>
            <a:off x="4672013" y="3860800"/>
            <a:ext cx="6607175" cy="2736552"/>
          </a:xfrm>
        </p:spPr>
        <p:txBody>
          <a:bodyPr/>
          <a:lstStyle/>
          <a:p>
            <a:pPr algn="ctr" eaLnBrk="1" hangingPunct="1">
              <a:spcBef>
                <a:spcPct val="0"/>
              </a:spcBef>
            </a:pPr>
            <a:r>
              <a:rPr lang="el-GR" altLang="el-GR" dirty="0"/>
              <a:t> Μπόκας Νικόλαος</a:t>
            </a:r>
          </a:p>
          <a:p>
            <a:pPr algn="ctr" eaLnBrk="1" hangingPunct="1">
              <a:spcBef>
                <a:spcPct val="0"/>
              </a:spcBef>
            </a:pPr>
            <a:endParaRPr lang="el-GR" altLang="el-GR" dirty="0"/>
          </a:p>
          <a:p>
            <a:pPr algn="ctr" eaLnBrk="1" hangingPunct="1">
              <a:spcBef>
                <a:spcPct val="0"/>
              </a:spcBef>
            </a:pPr>
            <a:r>
              <a:rPr lang="el-GR" altLang="el-GR" dirty="0"/>
              <a:t>Απόφοιτος Σ.Μ.Υ.</a:t>
            </a:r>
          </a:p>
          <a:p>
            <a:pPr algn="ctr" eaLnBrk="1" hangingPunct="1">
              <a:spcBef>
                <a:spcPct val="0"/>
              </a:spcBef>
            </a:pPr>
            <a:r>
              <a:rPr lang="el-GR" altLang="el-GR" dirty="0"/>
              <a:t>Πτυχιούχος Πολιτικών Επιστημών Α.Π.Θ.</a:t>
            </a:r>
          </a:p>
          <a:p>
            <a:pPr algn="ctr" eaLnBrk="1" hangingPunct="1">
              <a:spcBef>
                <a:spcPct val="0"/>
              </a:spcBef>
            </a:pPr>
            <a:r>
              <a:rPr lang="en-US" altLang="el-GR" dirty="0"/>
              <a:t>MA, MBA, LL.M.</a:t>
            </a:r>
            <a:endParaRPr lang="el-GR" altLang="el-GR" dirty="0"/>
          </a:p>
        </p:txBody>
      </p:sp>
      <p:pic>
        <p:nvPicPr>
          <p:cNvPr id="4" name="Picture 3" descr="A picture containing train, fire, water, steam&#10;&#10;Description automatically generated">
            <a:extLst>
              <a:ext uri="{FF2B5EF4-FFF2-40B4-BE49-F238E27FC236}">
                <a16:creationId xmlns:a16="http://schemas.microsoft.com/office/drawing/2014/main" id="{47337CDE-6B8C-4E75-8905-4DBD143646A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5086301" cy="6858000"/>
          </a:xfrm>
          <a:prstGeom prst="rect">
            <a:avLst/>
          </a:prstGeom>
        </p:spPr>
      </p:pic>
    </p:spTree>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40B5FA-5788-4F6C-9596-9A6169D1D44F}"/>
              </a:ext>
            </a:extLst>
          </p:cNvPr>
          <p:cNvSpPr>
            <a:spLocks noGrp="1"/>
          </p:cNvSpPr>
          <p:nvPr>
            <p:ph type="title"/>
          </p:nvPr>
        </p:nvSpPr>
        <p:spPr/>
        <p:txBody>
          <a:bodyPr/>
          <a:lstStyle/>
          <a:p>
            <a:pPr algn="ctr"/>
            <a:r>
              <a:rPr lang="en-US" b="1" u="sng"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2</a:t>
            </a:r>
            <a:r>
              <a:rPr lang="el-GR" b="1" u="sng" baseline="300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ο</a:t>
            </a:r>
            <a:r>
              <a:rPr lang="el-GR" b="1" u="sng"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Μάθημα</a:t>
            </a:r>
            <a:br>
              <a:rPr lang="el-GR" b="1" u="sng"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l-GR" b="1" u="sng"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Τηλεπικοινωνίες</a:t>
            </a:r>
            <a:endParaRPr lang="el-GR" dirty="0"/>
          </a:p>
        </p:txBody>
      </p:sp>
      <p:sp>
        <p:nvSpPr>
          <p:cNvPr id="3" name="Content Placeholder 2">
            <a:extLst>
              <a:ext uri="{FF2B5EF4-FFF2-40B4-BE49-F238E27FC236}">
                <a16:creationId xmlns:a16="http://schemas.microsoft.com/office/drawing/2014/main" id="{44D2A67E-514D-45E6-AF13-55CA5E290271}"/>
              </a:ext>
            </a:extLst>
          </p:cNvPr>
          <p:cNvSpPr>
            <a:spLocks noGrp="1"/>
          </p:cNvSpPr>
          <p:nvPr>
            <p:ph idx="1"/>
          </p:nvPr>
        </p:nvSpPr>
        <p:spPr/>
        <p:txBody>
          <a:bodyPr/>
          <a:lstStyle/>
          <a:p>
            <a:pPr marL="0" indent="0">
              <a:buNone/>
            </a:pPr>
            <a:r>
              <a:rPr lang="el-GR" sz="2800" b="1" u="sng" dirty="0">
                <a:solidFill>
                  <a:srgbClr val="FF0000"/>
                </a:solidFill>
                <a:latin typeface="Arial" panose="020B0604020202020204" pitchFamily="34" charset="0"/>
                <a:cs typeface="Arial" panose="020B0604020202020204" pitchFamily="34" charset="0"/>
              </a:rPr>
              <a:t>Εκπαιδευτικοί Στόχοι </a:t>
            </a:r>
          </a:p>
          <a:p>
            <a:pPr>
              <a:buNone/>
            </a:pPr>
            <a:r>
              <a:rPr lang="el-GR" altLang="el-GR" sz="2800" dirty="0">
                <a:latin typeface="Arial" panose="020B0604020202020204" pitchFamily="34" charset="0"/>
                <a:cs typeface="Arial" panose="020B0604020202020204" pitchFamily="34" charset="0"/>
              </a:rPr>
              <a:t>Οι  εκπαιδευόμενοι θα μπορούν στο τέλος του αντικειμένου:</a:t>
            </a:r>
          </a:p>
          <a:p>
            <a:r>
              <a:rPr lang="el-GR" sz="2800" dirty="0">
                <a:latin typeface="Arial" panose="020B0604020202020204" pitchFamily="34" charset="0"/>
                <a:cs typeface="Arial" panose="020B0604020202020204" pitchFamily="34" charset="0"/>
              </a:rPr>
              <a:t>να </a:t>
            </a:r>
            <a:r>
              <a:rPr lang="el-GR" sz="2800" b="1" dirty="0">
                <a:latin typeface="Arial" panose="020B0604020202020204" pitchFamily="34" charset="0"/>
                <a:cs typeface="Arial" panose="020B0604020202020204" pitchFamily="34" charset="0"/>
              </a:rPr>
              <a:t>διακρίνουν</a:t>
            </a:r>
            <a:r>
              <a:rPr lang="el-GR" sz="2800" dirty="0">
                <a:latin typeface="Arial" panose="020B0604020202020204" pitchFamily="34" charset="0"/>
                <a:cs typeface="Arial" panose="020B0604020202020204" pitchFamily="34" charset="0"/>
              </a:rPr>
              <a:t> και να </a:t>
            </a:r>
            <a:r>
              <a:rPr lang="el-GR" sz="2800" b="1" dirty="0">
                <a:latin typeface="Arial" panose="020B0604020202020204" pitchFamily="34" charset="0"/>
                <a:cs typeface="Arial" panose="020B0604020202020204" pitchFamily="34" charset="0"/>
              </a:rPr>
              <a:t>αναγνωρίζουν</a:t>
            </a:r>
            <a:r>
              <a:rPr lang="el-GR" sz="2800" dirty="0">
                <a:latin typeface="Arial" panose="020B0604020202020204" pitchFamily="34" charset="0"/>
                <a:cs typeface="Arial" panose="020B0604020202020204" pitchFamily="34" charset="0"/>
              </a:rPr>
              <a:t> την έννοια και τα ειδη των τηλεπικοινωνιών.</a:t>
            </a:r>
          </a:p>
          <a:p>
            <a:r>
              <a:rPr lang="el-GR" sz="2800" dirty="0">
                <a:latin typeface="Arial" panose="020B0604020202020204" pitchFamily="34" charset="0"/>
                <a:cs typeface="Arial" panose="020B0604020202020204" pitchFamily="34" charset="0"/>
              </a:rPr>
              <a:t>να </a:t>
            </a:r>
            <a:r>
              <a:rPr lang="el-GR" sz="2800" b="1" dirty="0">
                <a:latin typeface="Arial" panose="020B0604020202020204" pitchFamily="34" charset="0"/>
                <a:cs typeface="Arial" panose="020B0604020202020204" pitchFamily="34" charset="0"/>
              </a:rPr>
              <a:t>χρησιμοποιήσουν</a:t>
            </a:r>
            <a:r>
              <a:rPr lang="el-GR" sz="2800" dirty="0">
                <a:latin typeface="Arial" panose="020B0604020202020204" pitchFamily="34" charset="0"/>
                <a:cs typeface="Arial" panose="020B0604020202020204" pitchFamily="34" charset="0"/>
              </a:rPr>
              <a:t> και να </a:t>
            </a:r>
            <a:r>
              <a:rPr lang="el-GR" sz="2800" b="1" dirty="0">
                <a:latin typeface="Arial" panose="020B0604020202020204" pitchFamily="34" charset="0"/>
                <a:cs typeface="Arial" panose="020B0604020202020204" pitchFamily="34" charset="0"/>
              </a:rPr>
              <a:t>εφαρμόσουν</a:t>
            </a:r>
            <a:r>
              <a:rPr lang="el-GR" sz="2800" dirty="0">
                <a:latin typeface="Arial" panose="020B0604020202020204" pitchFamily="34" charset="0"/>
                <a:cs typeface="Arial" panose="020B0604020202020204" pitchFamily="34" charset="0"/>
              </a:rPr>
              <a:t> τις γνώσεις για τις τηλεπικοινωνίες στην εργασία τους.</a:t>
            </a:r>
          </a:p>
          <a:p>
            <a:r>
              <a:rPr lang="el-GR" sz="2800" dirty="0">
                <a:latin typeface="Arial" panose="020B0604020202020204" pitchFamily="34" charset="0"/>
                <a:cs typeface="Arial" panose="020B0604020202020204" pitchFamily="34" charset="0"/>
              </a:rPr>
              <a:t>Να </a:t>
            </a:r>
            <a:r>
              <a:rPr lang="el-GR" sz="2800" b="1" dirty="0">
                <a:latin typeface="Arial" panose="020B0604020202020204" pitchFamily="34" charset="0"/>
                <a:cs typeface="Arial" panose="020B0604020202020204" pitchFamily="34" charset="0"/>
              </a:rPr>
              <a:t>ενισχυθεί</a:t>
            </a:r>
            <a:r>
              <a:rPr lang="el-GR" sz="2800" dirty="0">
                <a:latin typeface="Arial" panose="020B0604020202020204" pitchFamily="34" charset="0"/>
                <a:cs typeface="Arial" panose="020B0604020202020204" pitchFamily="34" charset="0"/>
              </a:rPr>
              <a:t> η διάθεση για την μάθηση των τηλεπικοινωνιών και βαθμιαία </a:t>
            </a:r>
            <a:r>
              <a:rPr lang="el-GR" sz="2800" b="1" dirty="0">
                <a:latin typeface="Arial" panose="020B0604020202020204" pitchFamily="34" charset="0"/>
                <a:cs typeface="Arial" panose="020B0604020202020204" pitchFamily="34" charset="0"/>
              </a:rPr>
              <a:t>να υιοθετήσουν θετική στάση </a:t>
            </a:r>
            <a:r>
              <a:rPr lang="el-GR" sz="2800" dirty="0">
                <a:latin typeface="Arial" panose="020B0604020202020204" pitchFamily="34" charset="0"/>
                <a:cs typeface="Arial" panose="020B0604020202020204" pitchFamily="34" charset="0"/>
              </a:rPr>
              <a:t>στη λειτουργία των τηλεπικοινωνιών</a:t>
            </a:r>
            <a:endParaRPr lang="el-GR" sz="2800" b="1" u="sng"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33993048"/>
      </p:ext>
    </p:extLst>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54444-4A64-4E5C-99BE-5F79FCCC7CCB}"/>
              </a:ext>
            </a:extLst>
          </p:cNvPr>
          <p:cNvSpPr>
            <a:spLocks noGrp="1"/>
          </p:cNvSpPr>
          <p:nvPr>
            <p:ph type="title"/>
          </p:nvPr>
        </p:nvSpPr>
        <p:spPr/>
        <p:txBody>
          <a:bodyPr/>
          <a:lstStyle/>
          <a:p>
            <a:pPr algn="ctr"/>
            <a:r>
              <a:rPr lang="en-US" b="1" u="sng" dirty="0">
                <a:solidFill>
                  <a:srgbClr val="374C8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a:t>
            </a:r>
            <a:r>
              <a:rPr lang="el-GR" b="1" u="sng" baseline="30000" dirty="0">
                <a:solidFill>
                  <a:srgbClr val="374C8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ο</a:t>
            </a:r>
            <a:r>
              <a:rPr lang="el-GR" b="1" u="sng" dirty="0">
                <a:solidFill>
                  <a:srgbClr val="374C8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Μάθημα</a:t>
            </a:r>
            <a:br>
              <a:rPr lang="el-GR" b="1" u="sng" dirty="0">
                <a:solidFill>
                  <a:srgbClr val="374C8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l-GR" b="1" u="sng" dirty="0">
                <a:solidFill>
                  <a:srgbClr val="374C8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Τηλεπικοινωνίες</a:t>
            </a:r>
            <a:endParaRPr lang="el-GR" dirty="0"/>
          </a:p>
        </p:txBody>
      </p:sp>
      <p:pic>
        <p:nvPicPr>
          <p:cNvPr id="5" name="Content Placeholder 4">
            <a:extLst>
              <a:ext uri="{FF2B5EF4-FFF2-40B4-BE49-F238E27FC236}">
                <a16:creationId xmlns:a16="http://schemas.microsoft.com/office/drawing/2014/main" id="{F91762CB-4AC0-4038-AE3D-A602FD74F427}"/>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93812" y="1666875"/>
            <a:ext cx="2590800" cy="1762125"/>
          </a:xfrm>
        </p:spPr>
      </p:pic>
      <p:pic>
        <p:nvPicPr>
          <p:cNvPr id="7" name="Picture 6" descr="A picture containing fabric&#10;&#10;Description automatically generated">
            <a:extLst>
              <a:ext uri="{FF2B5EF4-FFF2-40B4-BE49-F238E27FC236}">
                <a16:creationId xmlns:a16="http://schemas.microsoft.com/office/drawing/2014/main" id="{82E75986-70E8-4015-88F2-4637FFB9212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54052" y="2551112"/>
            <a:ext cx="2143125" cy="2143125"/>
          </a:xfrm>
          <a:prstGeom prst="rect">
            <a:avLst/>
          </a:prstGeom>
        </p:spPr>
      </p:pic>
      <p:pic>
        <p:nvPicPr>
          <p:cNvPr id="9" name="Picture 8" descr="A close up of a piece of paper&#10;&#10;Description automatically generated">
            <a:extLst>
              <a:ext uri="{FF2B5EF4-FFF2-40B4-BE49-F238E27FC236}">
                <a16:creationId xmlns:a16="http://schemas.microsoft.com/office/drawing/2014/main" id="{B96FA171-6B35-4EA8-9D32-0A3CBBA0221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09137" y="1772816"/>
            <a:ext cx="2066925" cy="2209800"/>
          </a:xfrm>
          <a:prstGeom prst="rect">
            <a:avLst/>
          </a:prstGeom>
        </p:spPr>
      </p:pic>
      <p:pic>
        <p:nvPicPr>
          <p:cNvPr id="11" name="Picture 10" descr="A bird flying in the air&#10;&#10;Description automatically generated">
            <a:extLst>
              <a:ext uri="{FF2B5EF4-FFF2-40B4-BE49-F238E27FC236}">
                <a16:creationId xmlns:a16="http://schemas.microsoft.com/office/drawing/2014/main" id="{A6E05375-BF4C-4750-90CF-2DC2A508EFD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814492" y="4149080"/>
            <a:ext cx="2628900" cy="1743075"/>
          </a:xfrm>
          <a:prstGeom prst="rect">
            <a:avLst/>
          </a:prstGeom>
        </p:spPr>
      </p:pic>
      <p:pic>
        <p:nvPicPr>
          <p:cNvPr id="13" name="Picture 12">
            <a:extLst>
              <a:ext uri="{FF2B5EF4-FFF2-40B4-BE49-F238E27FC236}">
                <a16:creationId xmlns:a16="http://schemas.microsoft.com/office/drawing/2014/main" id="{4BEE0D25-35FB-4B13-B8B4-E5B1C584AFB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567604" y="1974849"/>
            <a:ext cx="2781300" cy="1647825"/>
          </a:xfrm>
          <a:prstGeom prst="rect">
            <a:avLst/>
          </a:prstGeom>
        </p:spPr>
      </p:pic>
    </p:spTree>
    <p:extLst>
      <p:ext uri="{BB962C8B-B14F-4D97-AF65-F5344CB8AC3E}">
        <p14:creationId xmlns:p14="http://schemas.microsoft.com/office/powerpoint/2010/main" val="3658452895"/>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500"/>
                                        <p:tgtEl>
                                          <p:spTgt spid="7"/>
                                        </p:tgtEl>
                                      </p:cBhvr>
                                    </p:animEffec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nodeType="click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barn(inVertical)">
                                      <p:cBhvr>
                                        <p:cTn id="23" dur="500"/>
                                        <p:tgtEl>
                                          <p:spTgt spid="11"/>
                                        </p:tgtEl>
                                      </p:cBhvr>
                                    </p:animEffect>
                                  </p:childTnLst>
                                </p:cTn>
                              </p:par>
                            </p:childTnLst>
                          </p:cTn>
                        </p:par>
                      </p:childTnLst>
                    </p:cTn>
                  </p:par>
                  <p:par>
                    <p:cTn id="24" fill="hold">
                      <p:stCondLst>
                        <p:cond delay="indefinite"/>
                      </p:stCondLst>
                      <p:childTnLst>
                        <p:par>
                          <p:cTn id="25" fill="hold">
                            <p:stCondLst>
                              <p:cond delay="0"/>
                            </p:stCondLst>
                            <p:childTnLst>
                              <p:par>
                                <p:cTn id="26" presetID="6" presetClass="entr" presetSubtype="16" fill="hold" nodeType="click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circle(in)">
                                      <p:cBhvr>
                                        <p:cTn id="28"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Τίτλος 12"/>
          <p:cNvSpPr>
            <a:spLocks noGrp="1"/>
          </p:cNvSpPr>
          <p:nvPr>
            <p:ph type="title"/>
          </p:nvPr>
        </p:nvSpPr>
        <p:spPr>
          <a:xfrm>
            <a:off x="1117600" y="76200"/>
            <a:ext cx="10156825" cy="1192213"/>
          </a:xfrm>
        </p:spPr>
        <p:txBody>
          <a:bodyPr>
            <a:normAutofit fontScale="90000"/>
          </a:bodyPr>
          <a:lstStyle/>
          <a:p>
            <a:pPr algn="ctr" defTabSz="1218987" eaLnBrk="1" fontAlgn="auto" hangingPunct="1">
              <a:spcAft>
                <a:spcPts val="0"/>
              </a:spcAft>
              <a:defRPr/>
            </a:pPr>
            <a:r>
              <a:rPr lang="en-US" b="1" u="sng"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2</a:t>
            </a:r>
            <a:r>
              <a:rPr lang="el-GR" b="1" u="sng" baseline="300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ο</a:t>
            </a:r>
            <a:r>
              <a:rPr lang="el-GR" b="1" u="sng"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Μάθημα</a:t>
            </a:r>
            <a:br>
              <a:rPr lang="el-GR" b="1" u="sng"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l-GR" b="1" u="sng"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Τηλεπικοινωνίες</a:t>
            </a:r>
          </a:p>
        </p:txBody>
      </p:sp>
      <p:sp>
        <p:nvSpPr>
          <p:cNvPr id="14" name="Σύμβολο κράτησης θέσης περιεχομένου 13"/>
          <p:cNvSpPr>
            <a:spLocks noGrp="1"/>
          </p:cNvSpPr>
          <p:nvPr>
            <p:ph idx="1"/>
          </p:nvPr>
        </p:nvSpPr>
        <p:spPr/>
        <p:txBody>
          <a:bodyPr/>
          <a:lstStyle/>
          <a:p>
            <a:pPr marL="0" indent="0" algn="ctr">
              <a:lnSpc>
                <a:spcPct val="107000"/>
              </a:lnSpc>
              <a:spcAft>
                <a:spcPts val="800"/>
              </a:spcAft>
              <a:buNone/>
            </a:pPr>
            <a:r>
              <a:rPr lang="el-GR" sz="2800" b="1" i="1" u="sng"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Τι είναι οι τηλεπικοινωνίες;</a:t>
            </a:r>
          </a:p>
          <a:p>
            <a:pPr marL="0" indent="0" algn="just">
              <a:lnSpc>
                <a:spcPct val="107000"/>
              </a:lnSpc>
              <a:spcAft>
                <a:spcPts val="800"/>
              </a:spcAft>
              <a:buNone/>
            </a:pPr>
            <a:r>
              <a:rPr lang="el-GR" sz="2800" b="1" dirty="0">
                <a:solidFill>
                  <a:srgbClr val="FF0000"/>
                </a:solidFill>
                <a:latin typeface="Arial" panose="020B0604020202020204" pitchFamily="34" charset="0"/>
                <a:cs typeface="Arial" panose="020B0604020202020204" pitchFamily="34" charset="0"/>
              </a:rPr>
              <a:t>Μέσω των τηλεπικοινωνιών δηλαδή επιτυγχάνεται η επικοινωνία μεταξύ δύο ή περισσοτέρων προσώπων, οι οποίοι βρίσκονται μακριά ο ένας από τον άλλον.</a:t>
            </a:r>
            <a:r>
              <a:rPr lang="el-GR" sz="2800" b="1" i="1" dirty="0">
                <a:solidFill>
                  <a:srgbClr val="FF0000"/>
                </a:solidFill>
                <a:latin typeface="Arial" panose="020B0604020202020204" pitchFamily="34" charset="0"/>
                <a:cs typeface="Arial" panose="020B0604020202020204" pitchFamily="34" charset="0"/>
              </a:rPr>
              <a:t>(</a:t>
            </a:r>
            <a:r>
              <a:rPr lang="en-US" sz="2800" b="1" i="1" dirty="0">
                <a:solidFill>
                  <a:srgbClr val="FF0000"/>
                </a:solidFill>
                <a:latin typeface="Arial" panose="020B0604020202020204" pitchFamily="34" charset="0"/>
                <a:cs typeface="Arial" panose="020B0604020202020204" pitchFamily="34" charset="0"/>
              </a:rPr>
              <a:t>Marc </a:t>
            </a:r>
            <a:r>
              <a:rPr lang="el-GR" sz="2800" b="1" i="1" dirty="0">
                <a:solidFill>
                  <a:srgbClr val="FF0000"/>
                </a:solidFill>
                <a:latin typeface="Arial" panose="020B0604020202020204" pitchFamily="34" charset="0"/>
                <a:cs typeface="Arial" panose="020B0604020202020204" pitchFamily="34" charset="0"/>
              </a:rPr>
              <a:t>Bernegger 2000).</a:t>
            </a:r>
            <a:endParaRPr lang="el-GR" sz="2800" b="1" dirty="0">
              <a:solidFill>
                <a:srgbClr val="FF0000"/>
              </a:solidFill>
              <a:latin typeface="Arial" panose="020B0604020202020204" pitchFamily="34" charset="0"/>
              <a:cs typeface="Arial" panose="020B0604020202020204" pitchFamily="34" charset="0"/>
            </a:endParaRPr>
          </a:p>
          <a:p>
            <a:pPr marL="0" indent="0" algn="just">
              <a:lnSpc>
                <a:spcPct val="107000"/>
              </a:lnSpc>
              <a:spcAft>
                <a:spcPts val="800"/>
              </a:spcAft>
              <a:buNone/>
            </a:pPr>
            <a:r>
              <a:rPr lang="el-GR" dirty="0">
                <a:latin typeface="Arial" panose="020B0604020202020204" pitchFamily="34" charset="0"/>
                <a:cs typeface="Arial" panose="020B0604020202020204" pitchFamily="34" charset="0"/>
              </a:rPr>
              <a:t>Σήμερα ως τηλεπικοινωνία ορίζεται «η μετάδοση, εκπομπή ή λήψη σημείων, σημάτων, γραπτού κειμένου, εικόνων, ήχων ή πληροφοριών κάθε είδους που πραγματοποιείται με ενσύρματα, οπτικά, ραδιοηλεκτρικά ή άλλα ηλεκτρομαγνητικά συστήματα» </a:t>
            </a:r>
            <a:r>
              <a:rPr lang="el-GR" i="1" dirty="0">
                <a:latin typeface="Arial" panose="020B0604020202020204" pitchFamily="34" charset="0"/>
                <a:cs typeface="Arial" panose="020B0604020202020204" pitchFamily="34" charset="0"/>
              </a:rPr>
              <a:t>(Ν. 2246/94). </a:t>
            </a:r>
          </a:p>
          <a:p>
            <a:pPr marL="0" indent="0" eaLnBrk="1" hangingPunct="1">
              <a:buNone/>
            </a:pPr>
            <a:endParaRPr lang="en-US" altLang="el-GR"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Effect transition="in" filter="fade">
                                      <p:cBhvr>
                                        <p:cTn id="7" dur="500"/>
                                        <p:tgtEl>
                                          <p:spTgt spid="1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4">
                                            <p:txEl>
                                              <p:pRg st="1" end="1"/>
                                            </p:txEl>
                                          </p:spTgt>
                                        </p:tgtEl>
                                        <p:attrNameLst>
                                          <p:attrName>style.visibility</p:attrName>
                                        </p:attrNameLst>
                                      </p:cBhvr>
                                      <p:to>
                                        <p:strVal val="visible"/>
                                      </p:to>
                                    </p:set>
                                    <p:animEffect transition="in" filter="fade">
                                      <p:cBhvr>
                                        <p:cTn id="12" dur="500"/>
                                        <p:tgtEl>
                                          <p:spTgt spid="1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14">
                                            <p:txEl>
                                              <p:pRg st="2" end="2"/>
                                            </p:txEl>
                                          </p:spTgt>
                                        </p:tgtEl>
                                        <p:attrNameLst>
                                          <p:attrName>style.visibility</p:attrName>
                                        </p:attrNameLst>
                                      </p:cBhvr>
                                      <p:to>
                                        <p:strVal val="visible"/>
                                      </p:to>
                                    </p:set>
                                    <p:animEffect transition="in" filter="wipe(down)">
                                      <p:cBhvr>
                                        <p:cTn id="17" dur="500"/>
                                        <p:tgtEl>
                                          <p:spTgt spid="1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C6443D-79DC-4B65-8716-410BE5576F59}"/>
              </a:ext>
            </a:extLst>
          </p:cNvPr>
          <p:cNvSpPr>
            <a:spLocks noGrp="1"/>
          </p:cNvSpPr>
          <p:nvPr>
            <p:ph type="title"/>
          </p:nvPr>
        </p:nvSpPr>
        <p:spPr/>
        <p:txBody>
          <a:bodyPr/>
          <a:lstStyle/>
          <a:p>
            <a:pPr algn="ctr"/>
            <a:r>
              <a:rPr lang="en-US" b="1" u="sng"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2</a:t>
            </a:r>
            <a:r>
              <a:rPr lang="el-GR" b="1" u="sng" baseline="300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ο</a:t>
            </a:r>
            <a:r>
              <a:rPr lang="el-GR" b="1" u="sng"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Μάθημα</a:t>
            </a:r>
            <a:br>
              <a:rPr lang="el-GR" b="1" u="sng"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l-GR" b="1" u="sng"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Τηλεπικοινωνίες</a:t>
            </a:r>
            <a:endParaRPr lang="el-GR" dirty="0"/>
          </a:p>
        </p:txBody>
      </p:sp>
      <p:sp>
        <p:nvSpPr>
          <p:cNvPr id="3" name="Content Placeholder 2">
            <a:extLst>
              <a:ext uri="{FF2B5EF4-FFF2-40B4-BE49-F238E27FC236}">
                <a16:creationId xmlns:a16="http://schemas.microsoft.com/office/drawing/2014/main" id="{6BFF97E7-D96D-4AEA-9FE7-E0E75A0A8921}"/>
              </a:ext>
            </a:extLst>
          </p:cNvPr>
          <p:cNvSpPr>
            <a:spLocks noGrp="1"/>
          </p:cNvSpPr>
          <p:nvPr>
            <p:ph idx="1"/>
          </p:nvPr>
        </p:nvSpPr>
        <p:spPr/>
        <p:txBody>
          <a:bodyPr/>
          <a:lstStyle/>
          <a:p>
            <a:pPr marL="0" indent="0" algn="ctr" eaLnBrk="1" fontAlgn="t" hangingPunct="1">
              <a:buNone/>
            </a:pPr>
            <a:r>
              <a:rPr lang="el-GR" sz="2800" b="1" u="sng" dirty="0">
                <a:solidFill>
                  <a:srgbClr val="FF0000"/>
                </a:solidFill>
                <a:latin typeface="Arial" panose="020B0604020202020204" pitchFamily="34" charset="0"/>
                <a:cs typeface="Arial" panose="020B0604020202020204" pitchFamily="34" charset="0"/>
              </a:rPr>
              <a:t>ΤΑ ΕΙΔΗ ΤΗΛΕΠΙΚΟΙΝΩΝΙΩΝ</a:t>
            </a:r>
          </a:p>
          <a:p>
            <a:pPr marL="0" indent="0" eaLnBrk="1" fontAlgn="ctr" hangingPunct="1">
              <a:lnSpc>
                <a:spcPct val="100000"/>
              </a:lnSpc>
              <a:spcBef>
                <a:spcPts val="0"/>
              </a:spcBef>
              <a:buNone/>
            </a:pPr>
            <a:endParaRPr lang="el-GR" sz="2800" b="1" dirty="0">
              <a:solidFill>
                <a:srgbClr val="FF0000"/>
              </a:solidFill>
              <a:latin typeface="Arial" panose="020B0604020202020204" pitchFamily="34" charset="0"/>
              <a:cs typeface="Arial" panose="020B0604020202020204" pitchFamily="34" charset="0"/>
            </a:endParaRPr>
          </a:p>
          <a:p>
            <a:pPr marL="0" indent="0" eaLnBrk="1" fontAlgn="ctr" hangingPunct="1">
              <a:lnSpc>
                <a:spcPct val="100000"/>
              </a:lnSpc>
              <a:spcBef>
                <a:spcPts val="0"/>
              </a:spcBef>
              <a:buNone/>
            </a:pPr>
            <a:endParaRPr lang="el-GR" sz="2800" b="1" dirty="0">
              <a:solidFill>
                <a:srgbClr val="FF0000"/>
              </a:solidFill>
              <a:latin typeface="Arial" panose="020B0604020202020204" pitchFamily="34" charset="0"/>
              <a:cs typeface="Arial" panose="020B0604020202020204" pitchFamily="34" charset="0"/>
            </a:endParaRPr>
          </a:p>
          <a:p>
            <a:pPr marL="0" indent="0" eaLnBrk="1" fontAlgn="ctr" hangingPunct="1">
              <a:lnSpc>
                <a:spcPct val="100000"/>
              </a:lnSpc>
              <a:spcBef>
                <a:spcPts val="0"/>
              </a:spcBef>
              <a:buNone/>
            </a:pPr>
            <a:r>
              <a:rPr lang="el-GR" sz="2800" b="1" dirty="0">
                <a:solidFill>
                  <a:srgbClr val="FF0000"/>
                </a:solidFill>
                <a:latin typeface="Arial" panose="020B0604020202020204" pitchFamily="34" charset="0"/>
                <a:cs typeface="Arial" panose="020B0604020202020204" pitchFamily="34" charset="0"/>
              </a:rPr>
              <a:t>1. ΣΤΑΘΕΡΗ ΤΗΛΕΦΩΝΙΑ</a:t>
            </a:r>
          </a:p>
          <a:p>
            <a:pPr marL="0" indent="0" algn="just" eaLnBrk="1" fontAlgn="t" hangingPunct="1">
              <a:lnSpc>
                <a:spcPct val="100000"/>
              </a:lnSpc>
              <a:spcBef>
                <a:spcPts val="0"/>
              </a:spcBef>
              <a:buNone/>
            </a:pPr>
            <a:endParaRPr lang="el-GR" sz="2800" dirty="0">
              <a:latin typeface="Arial" panose="020B0604020202020204" pitchFamily="34" charset="0"/>
              <a:cs typeface="Arial" panose="020B0604020202020204" pitchFamily="34" charset="0"/>
            </a:endParaRPr>
          </a:p>
          <a:p>
            <a:pPr marL="0" indent="0" algn="just" eaLnBrk="1" fontAlgn="t" hangingPunct="1">
              <a:lnSpc>
                <a:spcPct val="100000"/>
              </a:lnSpc>
              <a:spcBef>
                <a:spcPts val="0"/>
              </a:spcBef>
              <a:buNone/>
            </a:pPr>
            <a:r>
              <a:rPr lang="el-GR" sz="2800" dirty="0">
                <a:latin typeface="Arial" panose="020B0604020202020204" pitchFamily="34" charset="0"/>
                <a:cs typeface="Arial" panose="020B0604020202020204" pitchFamily="34" charset="0"/>
              </a:rPr>
              <a:t>Απλή τηλεφωνική σύνδεση, η οποία εξαρτάται από φυσική καλωδιακή σύνδεση με δίκτυο παροχής τηλεφωνίας.</a:t>
            </a:r>
          </a:p>
          <a:p>
            <a:pPr marL="0" indent="0" algn="just" eaLnBrk="1" fontAlgn="ctr" hangingPunct="1">
              <a:lnSpc>
                <a:spcPct val="100000"/>
              </a:lnSpc>
              <a:spcBef>
                <a:spcPts val="0"/>
              </a:spcBef>
              <a:buNone/>
            </a:pPr>
            <a:endParaRPr lang="el-GR" sz="2000" dirty="0"/>
          </a:p>
          <a:p>
            <a:pPr marL="0" indent="0" eaLnBrk="1" fontAlgn="t" hangingPunct="1">
              <a:buNone/>
            </a:pPr>
            <a:endParaRPr lang="el-GR" dirty="0"/>
          </a:p>
        </p:txBody>
      </p:sp>
    </p:spTree>
    <p:extLst>
      <p:ext uri="{BB962C8B-B14F-4D97-AF65-F5344CB8AC3E}">
        <p14:creationId xmlns:p14="http://schemas.microsoft.com/office/powerpoint/2010/main" val="1170504309"/>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Effect transition="in" filter="barn(inVertical)">
                                      <p:cBhvr>
                                        <p:cTn id="13"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4B796B-C206-44BD-9937-0F4AB27BBAC1}"/>
              </a:ext>
            </a:extLst>
          </p:cNvPr>
          <p:cNvSpPr>
            <a:spLocks noGrp="1"/>
          </p:cNvSpPr>
          <p:nvPr>
            <p:ph type="title"/>
          </p:nvPr>
        </p:nvSpPr>
        <p:spPr/>
        <p:txBody>
          <a:bodyPr/>
          <a:lstStyle/>
          <a:p>
            <a:pPr algn="ctr"/>
            <a:r>
              <a:rPr lang="en-US" b="1" u="sng"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2</a:t>
            </a:r>
            <a:r>
              <a:rPr lang="el-GR" b="1" u="sng" baseline="300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ο</a:t>
            </a:r>
            <a:r>
              <a:rPr lang="el-GR" b="1" u="sng"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Μάθημα</a:t>
            </a:r>
            <a:br>
              <a:rPr lang="el-GR" b="1" u="sng"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l-GR" b="1" u="sng"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Τηλεπικοινωνίες</a:t>
            </a:r>
            <a:endParaRPr lang="el-GR" dirty="0"/>
          </a:p>
        </p:txBody>
      </p:sp>
      <p:sp>
        <p:nvSpPr>
          <p:cNvPr id="3" name="Content Placeholder 2">
            <a:extLst>
              <a:ext uri="{FF2B5EF4-FFF2-40B4-BE49-F238E27FC236}">
                <a16:creationId xmlns:a16="http://schemas.microsoft.com/office/drawing/2014/main" id="{9AF71825-3347-4372-B680-1BE3D5DF6A00}"/>
              </a:ext>
            </a:extLst>
          </p:cNvPr>
          <p:cNvSpPr>
            <a:spLocks noGrp="1"/>
          </p:cNvSpPr>
          <p:nvPr>
            <p:ph idx="1"/>
          </p:nvPr>
        </p:nvSpPr>
        <p:spPr/>
        <p:txBody>
          <a:bodyPr/>
          <a:lstStyle/>
          <a:p>
            <a:pPr marL="0" indent="0" algn="ctr">
              <a:buNone/>
            </a:pPr>
            <a:r>
              <a:rPr lang="el-GR" sz="2800" b="1" u="sng" dirty="0">
                <a:solidFill>
                  <a:srgbClr val="FF0000"/>
                </a:solidFill>
                <a:latin typeface="Arial" panose="020B0604020202020204" pitchFamily="34" charset="0"/>
                <a:cs typeface="Arial" panose="020B0604020202020204" pitchFamily="34" charset="0"/>
              </a:rPr>
              <a:t>ΤΑ ΕΙΔΗ ΤΗΛΕΠΙΚΟΙΝΩΝΙΩΝ</a:t>
            </a:r>
          </a:p>
          <a:p>
            <a:pPr marL="0" indent="0" algn="just" eaLnBrk="1" fontAlgn="ctr" hangingPunct="1">
              <a:lnSpc>
                <a:spcPct val="100000"/>
              </a:lnSpc>
              <a:spcBef>
                <a:spcPts val="0"/>
              </a:spcBef>
              <a:buNone/>
            </a:pPr>
            <a:endParaRPr lang="el-GR" sz="2800" b="1" dirty="0">
              <a:solidFill>
                <a:srgbClr val="FF0000"/>
              </a:solidFill>
              <a:latin typeface="Arial" panose="020B0604020202020204" pitchFamily="34" charset="0"/>
              <a:cs typeface="Arial" panose="020B0604020202020204" pitchFamily="34" charset="0"/>
            </a:endParaRPr>
          </a:p>
          <a:p>
            <a:pPr marL="0" indent="0" algn="just" eaLnBrk="1" fontAlgn="ctr" hangingPunct="1">
              <a:lnSpc>
                <a:spcPct val="100000"/>
              </a:lnSpc>
              <a:spcBef>
                <a:spcPts val="0"/>
              </a:spcBef>
              <a:buNone/>
            </a:pPr>
            <a:r>
              <a:rPr lang="el-GR" sz="2800" b="1" dirty="0">
                <a:solidFill>
                  <a:srgbClr val="FF0000"/>
                </a:solidFill>
                <a:latin typeface="Arial" panose="020B0604020202020204" pitchFamily="34" charset="0"/>
                <a:cs typeface="Arial" panose="020B0604020202020204" pitchFamily="34" charset="0"/>
              </a:rPr>
              <a:t>2. ΚΙΝΗΤΗ ΤΗΛΕΦΩΝΙΑ</a:t>
            </a:r>
            <a:endParaRPr lang="el-GR" sz="2800" dirty="0">
              <a:solidFill>
                <a:srgbClr val="FF0000"/>
              </a:solidFill>
              <a:latin typeface="Arial" panose="020B0604020202020204" pitchFamily="34" charset="0"/>
              <a:cs typeface="Arial" panose="020B0604020202020204" pitchFamily="34" charset="0"/>
            </a:endParaRPr>
          </a:p>
          <a:p>
            <a:pPr marL="0" indent="0" algn="just" eaLnBrk="1" fontAlgn="t" hangingPunct="1">
              <a:lnSpc>
                <a:spcPct val="100000"/>
              </a:lnSpc>
              <a:spcBef>
                <a:spcPts val="0"/>
              </a:spcBef>
              <a:buNone/>
            </a:pPr>
            <a:r>
              <a:rPr lang="el-GR" sz="2800" dirty="0">
                <a:latin typeface="Arial" panose="020B0604020202020204" pitchFamily="34" charset="0"/>
                <a:cs typeface="Arial" panose="020B0604020202020204" pitchFamily="34" charset="0"/>
              </a:rPr>
              <a:t>Η τηλεφωνική σύνδεση δεν εξαρτάται από φυσική καλωδιακή σύνδεση με δίκτυο παροχής τηλεφωνίας ούτε και από κάποια τοπική ασύρματη συσκευή εκπομπής ραδιοφωνικού σήματος χαμηλής συχνότητας. Τα κινητά τηλέφωνα χρησιμοποιούν τεχνολογία κυψελών (cells) και εκπέμπουν σε υψηλές συχνότητες. Για την εκπομπή και λήψη των σημάτων χρησιμοποιείται πλέον, αποκλειστικά ψηφιακή τεχνολογία με κωδικοποίηση.</a:t>
            </a:r>
          </a:p>
        </p:txBody>
      </p:sp>
    </p:spTree>
    <p:extLst>
      <p:ext uri="{BB962C8B-B14F-4D97-AF65-F5344CB8AC3E}">
        <p14:creationId xmlns:p14="http://schemas.microsoft.com/office/powerpoint/2010/main" val="3787798997"/>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A712F5-D225-4C6F-85CA-73F4FFB482DB}"/>
              </a:ext>
            </a:extLst>
          </p:cNvPr>
          <p:cNvSpPr>
            <a:spLocks noGrp="1"/>
          </p:cNvSpPr>
          <p:nvPr>
            <p:ph type="title"/>
          </p:nvPr>
        </p:nvSpPr>
        <p:spPr/>
        <p:txBody>
          <a:bodyPr/>
          <a:lstStyle/>
          <a:p>
            <a:pPr algn="ctr"/>
            <a:r>
              <a:rPr lang="en-US" b="1" u="sng"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2</a:t>
            </a:r>
            <a:r>
              <a:rPr lang="el-GR" b="1" u="sng" baseline="300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ο</a:t>
            </a:r>
            <a:r>
              <a:rPr lang="el-GR" b="1" u="sng"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Μάθημα</a:t>
            </a:r>
            <a:br>
              <a:rPr lang="el-GR" b="1" u="sng"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l-GR" b="1" u="sng"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Τηλεπικοινωνίες</a:t>
            </a:r>
            <a:endParaRPr lang="el-GR" dirty="0"/>
          </a:p>
        </p:txBody>
      </p:sp>
      <p:sp>
        <p:nvSpPr>
          <p:cNvPr id="3" name="Content Placeholder 2">
            <a:extLst>
              <a:ext uri="{FF2B5EF4-FFF2-40B4-BE49-F238E27FC236}">
                <a16:creationId xmlns:a16="http://schemas.microsoft.com/office/drawing/2014/main" id="{43BF345A-9358-40F3-B857-B1BF0211486D}"/>
              </a:ext>
            </a:extLst>
          </p:cNvPr>
          <p:cNvSpPr>
            <a:spLocks noGrp="1"/>
          </p:cNvSpPr>
          <p:nvPr>
            <p:ph idx="1"/>
          </p:nvPr>
        </p:nvSpPr>
        <p:spPr/>
        <p:txBody>
          <a:bodyPr/>
          <a:lstStyle/>
          <a:p>
            <a:pPr marL="0" indent="0" algn="ctr" eaLnBrk="1" fontAlgn="ctr" hangingPunct="1">
              <a:lnSpc>
                <a:spcPct val="100000"/>
              </a:lnSpc>
              <a:spcBef>
                <a:spcPts val="0"/>
              </a:spcBef>
              <a:buNone/>
            </a:pPr>
            <a:r>
              <a:rPr lang="el-GR" sz="2800" b="1" u="sng" dirty="0">
                <a:solidFill>
                  <a:srgbClr val="FF0000"/>
                </a:solidFill>
                <a:latin typeface="Arial" panose="020B0604020202020204" pitchFamily="34" charset="0"/>
                <a:cs typeface="Arial" panose="020B0604020202020204" pitchFamily="34" charset="0"/>
              </a:rPr>
              <a:t>ΤΑ ΕΙΔΗ ΤΗΛΕΠΙΚΟΙΝΩΝΙΩΝ</a:t>
            </a:r>
          </a:p>
          <a:p>
            <a:pPr marL="0" indent="0" algn="just" eaLnBrk="1" fontAlgn="ctr" hangingPunct="1">
              <a:lnSpc>
                <a:spcPct val="100000"/>
              </a:lnSpc>
              <a:spcBef>
                <a:spcPts val="0"/>
              </a:spcBef>
              <a:buNone/>
            </a:pPr>
            <a:endParaRPr lang="el-GR" sz="2800" b="1" dirty="0">
              <a:solidFill>
                <a:srgbClr val="FF0000"/>
              </a:solidFill>
              <a:latin typeface="Arial" panose="020B0604020202020204" pitchFamily="34" charset="0"/>
              <a:cs typeface="Arial" panose="020B0604020202020204" pitchFamily="34" charset="0"/>
            </a:endParaRPr>
          </a:p>
          <a:p>
            <a:pPr marL="0" indent="0" algn="just" eaLnBrk="1" fontAlgn="ctr" hangingPunct="1">
              <a:lnSpc>
                <a:spcPct val="100000"/>
              </a:lnSpc>
              <a:spcBef>
                <a:spcPts val="0"/>
              </a:spcBef>
              <a:buNone/>
            </a:pPr>
            <a:r>
              <a:rPr lang="el-GR" sz="2800" b="1" dirty="0">
                <a:solidFill>
                  <a:srgbClr val="FF0000"/>
                </a:solidFill>
                <a:latin typeface="Arial" panose="020B0604020202020204" pitchFamily="34" charset="0"/>
                <a:cs typeface="Arial" panose="020B0604020202020204" pitchFamily="34" charset="0"/>
              </a:rPr>
              <a:t>3. ΔΙΑΔΙΚΤΥΟ (</a:t>
            </a:r>
            <a:r>
              <a:rPr lang="en-US" sz="2800" b="1" dirty="0">
                <a:solidFill>
                  <a:srgbClr val="FF0000"/>
                </a:solidFill>
                <a:latin typeface="Arial" panose="020B0604020202020204" pitchFamily="34" charset="0"/>
                <a:cs typeface="Arial" panose="020B0604020202020204" pitchFamily="34" charset="0"/>
              </a:rPr>
              <a:t>INTERNET)</a:t>
            </a:r>
            <a:endParaRPr lang="el-GR" sz="2800" dirty="0">
              <a:solidFill>
                <a:srgbClr val="FF0000"/>
              </a:solidFill>
              <a:latin typeface="Arial" panose="020B0604020202020204" pitchFamily="34" charset="0"/>
              <a:cs typeface="Arial" panose="020B0604020202020204" pitchFamily="34" charset="0"/>
            </a:endParaRPr>
          </a:p>
          <a:p>
            <a:pPr marL="0" indent="0" algn="just" eaLnBrk="1" fontAlgn="t" hangingPunct="1">
              <a:lnSpc>
                <a:spcPct val="100000"/>
              </a:lnSpc>
              <a:spcBef>
                <a:spcPts val="0"/>
              </a:spcBef>
              <a:buNone/>
            </a:pPr>
            <a:endParaRPr lang="el-GR" sz="2800" dirty="0">
              <a:latin typeface="Arial" panose="020B0604020202020204" pitchFamily="34" charset="0"/>
              <a:cs typeface="Arial" panose="020B0604020202020204" pitchFamily="34" charset="0"/>
            </a:endParaRPr>
          </a:p>
          <a:p>
            <a:pPr marL="0" indent="0" algn="just" eaLnBrk="1" fontAlgn="t" hangingPunct="1">
              <a:lnSpc>
                <a:spcPct val="100000"/>
              </a:lnSpc>
              <a:spcBef>
                <a:spcPts val="0"/>
              </a:spcBef>
              <a:buNone/>
            </a:pPr>
            <a:r>
              <a:rPr lang="el-GR" sz="2800" dirty="0">
                <a:latin typeface="Arial" panose="020B0604020202020204" pitchFamily="34" charset="0"/>
                <a:cs typeface="Arial" panose="020B0604020202020204" pitchFamily="34" charset="0"/>
              </a:rPr>
              <a:t>Επικοινωνιακό δίκτυο , που επιτρέπει την ανταλλαγή δεδομένων μεταξύ οποιουδήποτε διασυνδεδεμένου υπολογιστή. Η τεχνολογία του είναι κυρίως βασισμένη στην διασύνδεση επιμέρους δικτύων ανά τον κόσμο και πολυάριθμα τεχνολογικά πρωτόκολλα.</a:t>
            </a:r>
          </a:p>
          <a:p>
            <a:endParaRPr lang="el-GR" dirty="0"/>
          </a:p>
        </p:txBody>
      </p:sp>
    </p:spTree>
    <p:extLst>
      <p:ext uri="{BB962C8B-B14F-4D97-AF65-F5344CB8AC3E}">
        <p14:creationId xmlns:p14="http://schemas.microsoft.com/office/powerpoint/2010/main" val="401002690"/>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barn(inVertical)">
                                      <p:cBhvr>
                                        <p:cTn id="14"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924DC7-E7D2-4FA9-A718-3E9DD97491A5}"/>
              </a:ext>
            </a:extLst>
          </p:cNvPr>
          <p:cNvSpPr>
            <a:spLocks noGrp="1"/>
          </p:cNvSpPr>
          <p:nvPr>
            <p:ph type="title"/>
          </p:nvPr>
        </p:nvSpPr>
        <p:spPr/>
        <p:txBody>
          <a:bodyPr/>
          <a:lstStyle/>
          <a:p>
            <a:pPr algn="ctr"/>
            <a:r>
              <a:rPr lang="en-US" b="1" u="sng" dirty="0">
                <a:solidFill>
                  <a:srgbClr val="374C8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a:t>
            </a:r>
            <a:r>
              <a:rPr lang="el-GR" b="1" u="sng" baseline="30000" dirty="0">
                <a:solidFill>
                  <a:srgbClr val="374C8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ο</a:t>
            </a:r>
            <a:r>
              <a:rPr lang="el-GR" b="1" u="sng" dirty="0">
                <a:solidFill>
                  <a:srgbClr val="374C8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Μάθημα</a:t>
            </a:r>
            <a:br>
              <a:rPr lang="el-GR" b="1" u="sng" dirty="0">
                <a:solidFill>
                  <a:srgbClr val="374C8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l-GR" b="1" u="sng" dirty="0">
                <a:solidFill>
                  <a:srgbClr val="374C8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Τηλεπικοινωνίες</a:t>
            </a:r>
            <a:endParaRPr lang="el-GR" dirty="0"/>
          </a:p>
        </p:txBody>
      </p:sp>
      <p:sp>
        <p:nvSpPr>
          <p:cNvPr id="3" name="Content Placeholder 2">
            <a:extLst>
              <a:ext uri="{FF2B5EF4-FFF2-40B4-BE49-F238E27FC236}">
                <a16:creationId xmlns:a16="http://schemas.microsoft.com/office/drawing/2014/main" id="{20454484-3D69-4B85-94F6-87BD4A7654BF}"/>
              </a:ext>
            </a:extLst>
          </p:cNvPr>
          <p:cNvSpPr>
            <a:spLocks noGrp="1"/>
          </p:cNvSpPr>
          <p:nvPr>
            <p:ph idx="1"/>
          </p:nvPr>
        </p:nvSpPr>
        <p:spPr/>
        <p:txBody>
          <a:bodyPr/>
          <a:lstStyle/>
          <a:p>
            <a:r>
              <a:rPr lang="el-GR" sz="2800" dirty="0">
                <a:latin typeface="Arial" panose="020B0604020202020204" pitchFamily="34" charset="0"/>
                <a:cs typeface="Arial" panose="020B0604020202020204" pitchFamily="34" charset="0"/>
              </a:rPr>
              <a:t>Ομαδική εργασία (5 λεπτών)</a:t>
            </a:r>
          </a:p>
          <a:p>
            <a:r>
              <a:rPr lang="el-GR" sz="2800" dirty="0">
                <a:latin typeface="Arial" panose="020B0604020202020204" pitchFamily="34" charset="0"/>
                <a:cs typeface="Arial" panose="020B0604020202020204" pitchFamily="34" charset="0"/>
              </a:rPr>
              <a:t>Να αντιστοιχίσετε την ομάδα 1 και την ομάδα 2 με τους ορισμούς που σας δίνονται στην αριστερή στήλη</a:t>
            </a:r>
          </a:p>
          <a:p>
            <a:r>
              <a:rPr lang="el-GR" sz="2800" dirty="0">
                <a:latin typeface="Arial" panose="020B0604020202020204" pitchFamily="34" charset="0"/>
                <a:cs typeface="Arial" panose="020B0604020202020204" pitchFamily="34" charset="0"/>
              </a:rPr>
              <a:t>Να ορίσετε έναν εκπρόσωπο να την παρουσιάσει</a:t>
            </a:r>
          </a:p>
        </p:txBody>
      </p:sp>
    </p:spTree>
    <p:extLst>
      <p:ext uri="{BB962C8B-B14F-4D97-AF65-F5344CB8AC3E}">
        <p14:creationId xmlns:p14="http://schemas.microsoft.com/office/powerpoint/2010/main" val="2762148737"/>
      </p:ext>
    </p:extLst>
  </p:cSld>
  <p:clrMapOvr>
    <a:masterClrMapping/>
  </p:clrMapOvr>
  <p:transition spd="med">
    <p:fade/>
  </p:transition>
</p:sld>
</file>

<file path=ppt/theme/theme1.xml><?xml version="1.0" encoding="utf-8"?>
<a:theme xmlns:a="http://schemas.openxmlformats.org/drawingml/2006/main" name="Βιβλία 16x9">
  <a:themeElements>
    <a:clrScheme name="Books_16x9">
      <a:dk1>
        <a:srgbClr val="374C81"/>
      </a:dk1>
      <a:lt1>
        <a:srgbClr val="FFFFFF"/>
      </a:lt1>
      <a:dk2>
        <a:srgbClr val="000000"/>
      </a:dk2>
      <a:lt2>
        <a:srgbClr val="EDE5DF"/>
      </a:lt2>
      <a:accent1>
        <a:srgbClr val="414E77"/>
      </a:accent1>
      <a:accent2>
        <a:srgbClr val="70AAC4"/>
      </a:accent2>
      <a:accent3>
        <a:srgbClr val="8B6A94"/>
      </a:accent3>
      <a:accent4>
        <a:srgbClr val="61A796"/>
      </a:accent4>
      <a:accent5>
        <a:srgbClr val="4E5798"/>
      </a:accent5>
      <a:accent6>
        <a:srgbClr val="7E5C5C"/>
      </a:accent6>
      <a:hlink>
        <a:srgbClr val="0070C0"/>
      </a:hlink>
      <a:folHlink>
        <a:srgbClr val="7030A0"/>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80000" r="-50000" b="180000"/>
          </a:path>
        </a:gradFill>
        <a:gradFill rotWithShape="1">
          <a:gsLst>
            <a:gs pos="0">
              <a:schemeClr val="phClr">
                <a:tint val="80000"/>
                <a:satMod val="300000"/>
              </a:schemeClr>
            </a:gs>
            <a:gs pos="100000">
              <a:schemeClr val="phClr">
                <a:shade val="30000"/>
                <a:satMod val="200000"/>
              </a:schemeClr>
            </a:gs>
          </a:gsLst>
          <a:path path="circle">
            <a:fillToRect l="30000" t="30000" r="70000" b="100000"/>
          </a:path>
        </a:gradFill>
      </a:bgFillStyleLst>
    </a:fmtScheme>
  </a:themeElements>
  <a:objectDefaults/>
  <a:extraClrSchemeLst/>
  <a:extLst>
    <a:ext uri="{05A4C25C-085E-4340-85A3-A5531E510DB2}">
      <thm15:themeFamily xmlns:thm15="http://schemas.microsoft.com/office/thememl/2012/main" name="Office_9411997_TF02787940_TF02787940" id="{990CCF52-0B98-4E6E-A440-8F37C7CA403B}" vid="{35E72EB8-7ADB-4349-9B43-2221BE89132E}"/>
    </a:ext>
  </a:extLst>
</a:theme>
</file>

<file path=ppt/theme/theme2.xml><?xml version="1.0" encoding="utf-8"?>
<a:theme xmlns:a="http://schemas.openxmlformats.org/drawingml/2006/main" name="Θέμα του Office">
  <a:themeElements>
    <a:clrScheme name="Books16x9">
      <a:dk1>
        <a:srgbClr val="374C81"/>
      </a:dk1>
      <a:lt1>
        <a:srgbClr val="FFFFFF"/>
      </a:lt1>
      <a:dk2>
        <a:srgbClr val="000000"/>
      </a:dk2>
      <a:lt2>
        <a:srgbClr val="EDE5DF"/>
      </a:lt2>
      <a:accent1>
        <a:srgbClr val="414E77"/>
      </a:accent1>
      <a:accent2>
        <a:srgbClr val="70AAC4"/>
      </a:accent2>
      <a:accent3>
        <a:srgbClr val="8B6A94"/>
      </a:accent3>
      <a:accent4>
        <a:srgbClr val="61A796"/>
      </a:accent4>
      <a:accent5>
        <a:srgbClr val="4E5798"/>
      </a:accent5>
      <a:accent6>
        <a:srgbClr val="7E5C5C"/>
      </a:accent6>
      <a:hlink>
        <a:srgbClr val="0070C0"/>
      </a:hlink>
      <a:folHlink>
        <a:srgbClr val="7030A0"/>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80000" r="-50000" b="180000"/>
          </a:path>
        </a:gradFill>
        <a:gradFill rotWithShape="1">
          <a:gsLst>
            <a:gs pos="0">
              <a:schemeClr val="phClr">
                <a:tint val="80000"/>
                <a:satMod val="300000"/>
              </a:schemeClr>
            </a:gs>
            <a:gs pos="100000">
              <a:schemeClr val="phClr">
                <a:shade val="30000"/>
                <a:satMod val="200000"/>
              </a:schemeClr>
            </a:gs>
          </a:gsLst>
          <a:path path="circle">
            <a:fillToRect l="30000" t="30000" r="70000" b="100000"/>
          </a:path>
        </a:gradFill>
      </a:bgFillStyleLst>
    </a:fmtScheme>
  </a:themeElements>
  <a:objectDefaults/>
  <a:extraClrSchemeLst/>
</a:theme>
</file>

<file path=ppt/theme/theme3.xml><?xml version="1.0" encoding="utf-8"?>
<a:theme xmlns:a="http://schemas.openxmlformats.org/drawingml/2006/main" name="Θέμα του Office">
  <a:themeElements>
    <a:clrScheme name="Books16x9">
      <a:dk1>
        <a:srgbClr val="374C81"/>
      </a:dk1>
      <a:lt1>
        <a:srgbClr val="FFFFFF"/>
      </a:lt1>
      <a:dk2>
        <a:srgbClr val="000000"/>
      </a:dk2>
      <a:lt2>
        <a:srgbClr val="EDE5DF"/>
      </a:lt2>
      <a:accent1>
        <a:srgbClr val="414E77"/>
      </a:accent1>
      <a:accent2>
        <a:srgbClr val="70AAC4"/>
      </a:accent2>
      <a:accent3>
        <a:srgbClr val="8B6A94"/>
      </a:accent3>
      <a:accent4>
        <a:srgbClr val="61A796"/>
      </a:accent4>
      <a:accent5>
        <a:srgbClr val="4E5798"/>
      </a:accent5>
      <a:accent6>
        <a:srgbClr val="7E5C5C"/>
      </a:accent6>
      <a:hlink>
        <a:srgbClr val="0070C0"/>
      </a:hlink>
      <a:folHlink>
        <a:srgbClr val="7030A0"/>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80000" r="-50000" b="180000"/>
          </a:path>
        </a:gradFill>
        <a:gradFill rotWithShape="1">
          <a:gsLst>
            <a:gs pos="0">
              <a:schemeClr val="phClr">
                <a:tint val="80000"/>
                <a:satMod val="300000"/>
              </a:schemeClr>
            </a:gs>
            <a:gs pos="100000">
              <a:schemeClr val="phClr">
                <a:shade val="30000"/>
                <a:satMod val="200000"/>
              </a:schemeClr>
            </a:gs>
          </a:gsLst>
          <a:path path="circle">
            <a:fillToRect l="30000" t="30000" r="70000" b="10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LongProperties xmlns="http://schemas.microsoft.com/office/2006/metadata/longProperties">
  <LongProp xmlns="" name="APDescription"><![CDATA[The bookstacks present on most slides  make this a good choice for students, teachers, reading enthusiasts, and others in education. This presentation template contains multiple slide layouts in widescreen format (16x9) and includes a sample table and chart that you can easily  modify.]]></LongProp>
</LongProperties>
</file>

<file path=customXml/item3.xml><?xml version="1.0" encoding="utf-8"?>
<?mso-contentType ?>
<FormTemplates xmlns="http://schemas.microsoft.com/sharepoint/v3/contenttype/forms">
  <Display>DocumentLibraryForm</Display>
  <Edit>AssetEditForm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APDescription xmlns="4873beb7-5857-4685-be1f-d57550cc96cc">The bookstacks present on most slides  make this a good choice for students, teachers, reading enthusiasts, and others in education. This presentation template contains multiple slide layouts in widescreen format (16x9) and includes a sample table and chart that you can easily  modify.</APDescription>
    <AssetExpire xmlns="4873beb7-5857-4685-be1f-d57550cc96cc">2029-05-12T07:00:00+00:00</AssetExpire>
    <CampaignTagsTaxHTField0 xmlns="4873beb7-5857-4685-be1f-d57550cc96cc">
      <Terms xmlns="http://schemas.microsoft.com/office/infopath/2007/PartnerControls"/>
    </CampaignTagsTaxHTField0>
    <IntlLangReviewDate xmlns="4873beb7-5857-4685-be1f-d57550cc96cc" xsi:nil="true"/>
    <TPFriendlyName xmlns="4873beb7-5857-4685-be1f-d57550cc96cc" xsi:nil="true"/>
    <IntlLangReview xmlns="4873beb7-5857-4685-be1f-d57550cc96cc" xsi:nil="true"/>
    <LocLastLocAttemptVersionLookup xmlns="4873beb7-5857-4685-be1f-d57550cc96cc">694216</LocLastLocAttemptVersionLookup>
    <PolicheckWords xmlns="4873beb7-5857-4685-be1f-d57550cc96cc" xsi:nil="true"/>
    <SubmitterId xmlns="4873beb7-5857-4685-be1f-d57550cc96cc" xsi:nil="true"/>
    <AcquiredFrom xmlns="4873beb7-5857-4685-be1f-d57550cc96cc">Internal MS</AcquiredFrom>
    <EditorialStatus xmlns="4873beb7-5857-4685-be1f-d57550cc96cc">Complete</EditorialStatus>
    <Markets xmlns="4873beb7-5857-4685-be1f-d57550cc96cc"/>
    <OriginAsset xmlns="4873beb7-5857-4685-be1f-d57550cc96cc" xsi:nil="true"/>
    <AssetStart xmlns="4873beb7-5857-4685-be1f-d57550cc96cc">2011-11-26T00:00:00+00:00</AssetStart>
    <FriendlyTitle xmlns="4873beb7-5857-4685-be1f-d57550cc96cc" xsi:nil="true"/>
    <MarketSpecific xmlns="4873beb7-5857-4685-be1f-d57550cc96cc">false</MarketSpecific>
    <TPNamespace xmlns="4873beb7-5857-4685-be1f-d57550cc96cc" xsi:nil="true"/>
    <PublishStatusLookup xmlns="4873beb7-5857-4685-be1f-d57550cc96cc">
      <Value>1345039</Value>
    </PublishStatusLookup>
    <APAuthor xmlns="4873beb7-5857-4685-be1f-d57550cc96cc">
      <UserInfo>
        <DisplayName>REDMOND\kristaa</DisplayName>
        <AccountId>136</AccountId>
        <AccountType/>
      </UserInfo>
    </APAuthor>
    <TPCommandLine xmlns="4873beb7-5857-4685-be1f-d57550cc96cc" xsi:nil="true"/>
    <IntlLangReviewer xmlns="4873beb7-5857-4685-be1f-d57550cc96cc" xsi:nil="true"/>
    <OpenTemplate xmlns="4873beb7-5857-4685-be1f-d57550cc96cc">true</OpenTemplate>
    <CSXSubmissionDate xmlns="4873beb7-5857-4685-be1f-d57550cc96cc" xsi:nil="true"/>
    <TaxCatchAll xmlns="4873beb7-5857-4685-be1f-d57550cc96cc"/>
    <Manager xmlns="4873beb7-5857-4685-be1f-d57550cc96cc" xsi:nil="true"/>
    <NumericId xmlns="4873beb7-5857-4685-be1f-d57550cc96cc" xsi:nil="true"/>
    <ParentAssetId xmlns="4873beb7-5857-4685-be1f-d57550cc96cc" xsi:nil="true"/>
    <OriginalSourceMarket xmlns="4873beb7-5857-4685-be1f-d57550cc96cc" xsi:nil="true"/>
    <ApprovalStatus xmlns="4873beb7-5857-4685-be1f-d57550cc96cc">InProgress</ApprovalStatus>
    <TPComponent xmlns="4873beb7-5857-4685-be1f-d57550cc96cc" xsi:nil="true"/>
    <EditorialTags xmlns="4873beb7-5857-4685-be1f-d57550cc96cc" xsi:nil="true"/>
    <TPExecutable xmlns="4873beb7-5857-4685-be1f-d57550cc96cc" xsi:nil="true"/>
    <TPLaunchHelpLink xmlns="4873beb7-5857-4685-be1f-d57550cc96cc" xsi:nil="true"/>
    <LocComments xmlns="4873beb7-5857-4685-be1f-d57550cc96cc" xsi:nil="true"/>
    <LocRecommendedHandoff xmlns="4873beb7-5857-4685-be1f-d57550cc96cc" xsi:nil="true"/>
    <SourceTitle xmlns="4873beb7-5857-4685-be1f-d57550cc96cc" xsi:nil="true"/>
    <CSXUpdate xmlns="4873beb7-5857-4685-be1f-d57550cc96cc">false</CSXUpdate>
    <IntlLocPriority xmlns="4873beb7-5857-4685-be1f-d57550cc96cc" xsi:nil="true"/>
    <UAProjectedTotalWords xmlns="4873beb7-5857-4685-be1f-d57550cc96cc" xsi:nil="true"/>
    <AssetType xmlns="4873beb7-5857-4685-be1f-d57550cc96cc">TP</AssetType>
    <MachineTranslated xmlns="4873beb7-5857-4685-be1f-d57550cc96cc">false</MachineTranslated>
    <OutputCachingOn xmlns="4873beb7-5857-4685-be1f-d57550cc96cc">false</OutputCachingOn>
    <TemplateStatus xmlns="4873beb7-5857-4685-be1f-d57550cc96cc">Complete</TemplateStatus>
    <IsSearchable xmlns="4873beb7-5857-4685-be1f-d57550cc96cc">true</IsSearchable>
    <ContentItem xmlns="4873beb7-5857-4685-be1f-d57550cc96cc" xsi:nil="true"/>
    <HandoffToMSDN xmlns="4873beb7-5857-4685-be1f-d57550cc96cc" xsi:nil="true"/>
    <ShowIn xmlns="4873beb7-5857-4685-be1f-d57550cc96cc">Show everywhere</ShowIn>
    <ThumbnailAssetId xmlns="4873beb7-5857-4685-be1f-d57550cc96cc" xsi:nil="true"/>
    <UALocComments xmlns="4873beb7-5857-4685-be1f-d57550cc96cc" xsi:nil="true"/>
    <UALocRecommendation xmlns="4873beb7-5857-4685-be1f-d57550cc96cc">Localize</UALocRecommendation>
    <LastModifiedDateTime xmlns="4873beb7-5857-4685-be1f-d57550cc96cc" xsi:nil="true"/>
    <LegacyData xmlns="4873beb7-5857-4685-be1f-d57550cc96cc" xsi:nil="true"/>
    <LocManualTestRequired xmlns="4873beb7-5857-4685-be1f-d57550cc96cc">false</LocManualTestRequired>
    <LocMarketGroupTiers2 xmlns="4873beb7-5857-4685-be1f-d57550cc96cc" xsi:nil="true"/>
    <ClipArtFilename xmlns="4873beb7-5857-4685-be1f-d57550cc96cc" xsi:nil="true"/>
    <TPApplication xmlns="4873beb7-5857-4685-be1f-d57550cc96cc" xsi:nil="true"/>
    <CSXHash xmlns="4873beb7-5857-4685-be1f-d57550cc96cc" xsi:nil="true"/>
    <DirectSourceMarket xmlns="4873beb7-5857-4685-be1f-d57550cc96cc" xsi:nil="true"/>
    <PrimaryImageGen xmlns="4873beb7-5857-4685-be1f-d57550cc96cc">false</PrimaryImageGen>
    <PlannedPubDate xmlns="4873beb7-5857-4685-be1f-d57550cc96cc" xsi:nil="true"/>
    <CSXSubmissionMarket xmlns="4873beb7-5857-4685-be1f-d57550cc96cc" xsi:nil="true"/>
    <Downloads xmlns="4873beb7-5857-4685-be1f-d57550cc96cc">0</Downloads>
    <ArtSampleDocs xmlns="4873beb7-5857-4685-be1f-d57550cc96cc" xsi:nil="true"/>
    <TrustLevel xmlns="4873beb7-5857-4685-be1f-d57550cc96cc">1 Microsoft Managed Content</TrustLevel>
    <BlockPublish xmlns="4873beb7-5857-4685-be1f-d57550cc96cc">false</BlockPublish>
    <TPLaunchHelpLinkType xmlns="4873beb7-5857-4685-be1f-d57550cc96cc">Template</TPLaunchHelpLinkType>
    <LocalizationTagsTaxHTField0 xmlns="4873beb7-5857-4685-be1f-d57550cc96cc">
      <Terms xmlns="http://schemas.microsoft.com/office/infopath/2007/PartnerControls"/>
    </LocalizationTagsTaxHTField0>
    <BusinessGroup xmlns="4873beb7-5857-4685-be1f-d57550cc96cc" xsi:nil="true"/>
    <Providers xmlns="4873beb7-5857-4685-be1f-d57550cc96cc" xsi:nil="true"/>
    <TemplateTemplateType xmlns="4873beb7-5857-4685-be1f-d57550cc96cc">PowerPoint Presentation Template</TemplateTemplateType>
    <TimesCloned xmlns="4873beb7-5857-4685-be1f-d57550cc96cc" xsi:nil="true"/>
    <TPAppVersion xmlns="4873beb7-5857-4685-be1f-d57550cc96cc" xsi:nil="true"/>
    <VoteCount xmlns="4873beb7-5857-4685-be1f-d57550cc96cc" xsi:nil="true"/>
    <AverageRating xmlns="4873beb7-5857-4685-be1f-d57550cc96cc" xsi:nil="true"/>
    <FeatureTagsTaxHTField0 xmlns="4873beb7-5857-4685-be1f-d57550cc96cc">
      <Terms xmlns="http://schemas.microsoft.com/office/infopath/2007/PartnerControls"/>
    </FeatureTagsTaxHTField0>
    <Provider xmlns="4873beb7-5857-4685-be1f-d57550cc96cc" xsi:nil="true"/>
    <UACurrentWords xmlns="4873beb7-5857-4685-be1f-d57550cc96cc" xsi:nil="true"/>
    <AssetId xmlns="4873beb7-5857-4685-be1f-d57550cc96cc">TP102787939</AssetId>
    <TPClientViewer xmlns="4873beb7-5857-4685-be1f-d57550cc96cc" xsi:nil="true"/>
    <DSATActionTaken xmlns="4873beb7-5857-4685-be1f-d57550cc96cc" xsi:nil="true"/>
    <APEditor xmlns="4873beb7-5857-4685-be1f-d57550cc96cc">
      <UserInfo>
        <DisplayName/>
        <AccountId xsi:nil="true"/>
        <AccountType/>
      </UserInfo>
    </APEditor>
    <TPInstallLocation xmlns="4873beb7-5857-4685-be1f-d57550cc96cc" xsi:nil="true"/>
    <OOCacheId xmlns="4873beb7-5857-4685-be1f-d57550cc96cc" xsi:nil="true"/>
    <IsDeleted xmlns="4873beb7-5857-4685-be1f-d57550cc96cc">false</IsDeleted>
    <PublishTargets xmlns="4873beb7-5857-4685-be1f-d57550cc96cc">OfficeOnlineVNext</PublishTargets>
    <ApprovalLog xmlns="4873beb7-5857-4685-be1f-d57550cc96cc" xsi:nil="true"/>
    <BugNumber xmlns="4873beb7-5857-4685-be1f-d57550cc96cc" xsi:nil="true"/>
    <CrawlForDependencies xmlns="4873beb7-5857-4685-be1f-d57550cc96cc">false</CrawlForDependencies>
    <InternalTagsTaxHTField0 xmlns="4873beb7-5857-4685-be1f-d57550cc96cc">
      <Terms xmlns="http://schemas.microsoft.com/office/infopath/2007/PartnerControls"/>
    </InternalTagsTaxHTField0>
    <LastHandOff xmlns="4873beb7-5857-4685-be1f-d57550cc96cc" xsi:nil="true"/>
    <Milestone xmlns="4873beb7-5857-4685-be1f-d57550cc96cc" xsi:nil="true"/>
    <OriginalRelease xmlns="4873beb7-5857-4685-be1f-d57550cc96cc">15</OriginalRelease>
    <RecommendationsModifier xmlns="4873beb7-5857-4685-be1f-d57550cc96cc" xsi:nil="true"/>
    <ScenarioTagsTaxHTField0 xmlns="4873beb7-5857-4685-be1f-d57550cc96cc">
      <Terms xmlns="http://schemas.microsoft.com/office/infopath/2007/PartnerControls"/>
    </ScenarioTagsTaxHTField0>
    <UANotes xmlns="4873beb7-5857-4685-be1f-d57550cc96cc" xsi:nil="true"/>
  </documentManagement>
</p:properties>
</file>

<file path=customXml/itemProps1.xml><?xml version="1.0" encoding="utf-8"?>
<ds:datastoreItem xmlns:ds="http://schemas.openxmlformats.org/officeDocument/2006/customXml" ds:itemID="{BBB5C329-08A6-4E5E-AEF1-A97828C8741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B53BC2A-EFB3-448C-9744-8A713AE3E158}">
  <ds:schemaRefs>
    <ds:schemaRef ds:uri="http://schemas.microsoft.com/office/2006/metadata/longProperties"/>
    <ds:schemaRef ds:uri=""/>
  </ds:schemaRefs>
</ds:datastoreItem>
</file>

<file path=customXml/itemProps3.xml><?xml version="1.0" encoding="utf-8"?>
<ds:datastoreItem xmlns:ds="http://schemas.openxmlformats.org/officeDocument/2006/customXml" ds:itemID="{E1B558C7-619B-49BE-9097-7FCBDADD4ECE}">
  <ds:schemaRefs>
    <ds:schemaRef ds:uri="http://schemas.microsoft.com/sharepoint/v3/contenttype/forms"/>
  </ds:schemaRefs>
</ds:datastoreItem>
</file>

<file path=customXml/itemProps4.xml><?xml version="1.0" encoding="utf-8"?>
<ds:datastoreItem xmlns:ds="http://schemas.openxmlformats.org/officeDocument/2006/customXml" ds:itemID="{86BA5041-38C3-496C-B3F4-1A401715D5D6}">
  <ds:schemaRefs>
    <ds:schemaRef ds:uri="http://schemas.microsoft.com/office/2006/metadata/properties"/>
    <ds:schemaRef ds:uri="http://schemas.microsoft.com/office/2006/documentManagement/types"/>
    <ds:schemaRef ds:uri="4873beb7-5857-4685-be1f-d57550cc96cc"/>
    <ds:schemaRef ds:uri="http://schemas.openxmlformats.org/package/2006/metadata/core-properties"/>
    <ds:schemaRef ds:uri="http://purl.org/dc/terms/"/>
    <ds:schemaRef ds:uri="http://schemas.microsoft.com/office/infopath/2007/PartnerControls"/>
    <ds:schemaRef ds:uri="http://purl.org/dc/dcmitype/"/>
    <ds:schemaRef ds:uri="http://purl.org/dc/elements/1.1/"/>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Παρουσίαση με μπλε στοίβα βιβλίων (ευρεία οθόνη)</Template>
  <TotalTime>0</TotalTime>
  <Words>568</Words>
  <Application>Microsoft Office PowerPoint</Application>
  <PresentationFormat>Custom</PresentationFormat>
  <Paragraphs>74</Paragraphs>
  <Slides>14</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Century Gothic</vt:lpstr>
      <vt:lpstr>Βιβλία 16x9</vt:lpstr>
      <vt:lpstr>2ο Μάθημα Τηλεπικοινωνίες</vt:lpstr>
      <vt:lpstr>Τηλεπικοινωνίες</vt:lpstr>
      <vt:lpstr>2ο Μάθημα Τηλεπικοινωνίες</vt:lpstr>
      <vt:lpstr>2ο Μάθημα Τηλεπικοινωνίες</vt:lpstr>
      <vt:lpstr>2ο Μάθημα Τηλεπικοινωνίες</vt:lpstr>
      <vt:lpstr>2ο Μάθημα Τηλεπικοινωνίες</vt:lpstr>
      <vt:lpstr>2ο Μάθημα Τηλεπικοινωνίες</vt:lpstr>
      <vt:lpstr>2ο Μάθημα Τηλεπικοινωνίες</vt:lpstr>
      <vt:lpstr>2ο Μάθημα Τηλεπικοινωνίες</vt:lpstr>
      <vt:lpstr>2ο Μάθημα Τηλεπικοινωνίες</vt:lpstr>
      <vt:lpstr>2ο Μάθημα Τηλεπικοινωνίες</vt:lpstr>
      <vt:lpstr>2ο Μάθημα Τηλεπικοινωνίες</vt:lpstr>
      <vt:lpstr>2ο Μάθημα Τηλεπικοινωνίες</vt:lpstr>
      <vt:lpstr>2ο Μάθημα Τηλεπικοινωνίες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2017-03-26T08:40:45Z</dcterms:created>
  <dcterms:modified xsi:type="dcterms:W3CDTF">2021-10-08T17:37:33Z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0x0101006EDDDB5EE6D98C44930B742096920B300400F5B6D36B3EF94B4E9A635CDF2A18F5B8</vt:lpwstr>
  </property>
  <property fmtid="{D5CDD505-2E9C-101B-9397-08002B2CF9AE}" pid="4" name="FeatureTags">
    <vt:lpwstr/>
  </property>
  <property fmtid="{D5CDD505-2E9C-101B-9397-08002B2CF9AE}" pid="5" name="LocalizationTags">
    <vt:lpwstr/>
  </property>
  <property fmtid="{D5CDD505-2E9C-101B-9397-08002B2CF9AE}" pid="6" name="CampaignTags">
    <vt:lpwstr/>
  </property>
  <property fmtid="{D5CDD505-2E9C-101B-9397-08002B2CF9AE}" pid="7" name="ScenarioTags">
    <vt:lpwstr/>
  </property>
  <property fmtid="{D5CDD505-2E9C-101B-9397-08002B2CF9AE}" pid="8" name="LocPublishedLinkedAssetsLookup">
    <vt:lpwstr/>
  </property>
  <property fmtid="{D5CDD505-2E9C-101B-9397-08002B2CF9AE}" pid="9" name="LocLastLocAttemptVersionTypeLookup">
    <vt:lpwstr/>
  </property>
  <property fmtid="{D5CDD505-2E9C-101B-9397-08002B2CF9AE}" pid="10" name="LocNewPublishedVersionLookup">
    <vt:lpwstr/>
  </property>
  <property fmtid="{D5CDD505-2E9C-101B-9397-08002B2CF9AE}" pid="11" name="LocOverallPublishStatusLookup">
    <vt:lpwstr/>
  </property>
  <property fmtid="{D5CDD505-2E9C-101B-9397-08002B2CF9AE}" pid="12" name="LocOverallLocStatusLookup">
    <vt:lpwstr/>
  </property>
  <property fmtid="{D5CDD505-2E9C-101B-9397-08002B2CF9AE}" pid="13" name="LocPublishedDependentAssetsLookup">
    <vt:lpwstr/>
  </property>
  <property fmtid="{D5CDD505-2E9C-101B-9397-08002B2CF9AE}" pid="14" name="LocProcessedForHandoffsLookup">
    <vt:lpwstr/>
  </property>
  <property fmtid="{D5CDD505-2E9C-101B-9397-08002B2CF9AE}" pid="15" name="LocOverallPreviewStatusLookup">
    <vt:lpwstr/>
  </property>
  <property fmtid="{D5CDD505-2E9C-101B-9397-08002B2CF9AE}" pid="16" name="LocProcessedForMarketsLookup">
    <vt:lpwstr/>
  </property>
  <property fmtid="{D5CDD505-2E9C-101B-9397-08002B2CF9AE}" pid="17" name="LocOverallHandbackStatusLookup">
    <vt:lpwstr/>
  </property>
</Properties>
</file>