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9"/>
  </p:notesMasterIdLst>
  <p:sldIdLst>
    <p:sldId id="358" r:id="rId2"/>
    <p:sldId id="278" r:id="rId3"/>
    <p:sldId id="354" r:id="rId4"/>
    <p:sldId id="355" r:id="rId5"/>
    <p:sldId id="280" r:id="rId6"/>
    <p:sldId id="281" r:id="rId7"/>
    <p:sldId id="282" r:id="rId8"/>
    <p:sldId id="283" r:id="rId9"/>
    <p:sldId id="284" r:id="rId10"/>
    <p:sldId id="285" r:id="rId11"/>
    <p:sldId id="286" r:id="rId12"/>
    <p:sldId id="356" r:id="rId13"/>
    <p:sldId id="287" r:id="rId14"/>
    <p:sldId id="288" r:id="rId15"/>
    <p:sldId id="289" r:id="rId16"/>
    <p:sldId id="290" r:id="rId17"/>
    <p:sldId id="291" r:id="rId18"/>
    <p:sldId id="292" r:id="rId19"/>
    <p:sldId id="293" r:id="rId20"/>
    <p:sldId id="294" r:id="rId21"/>
    <p:sldId id="295" r:id="rId22"/>
    <p:sldId id="296" r:id="rId23"/>
    <p:sldId id="297" r:id="rId24"/>
    <p:sldId id="298" r:id="rId25"/>
    <p:sldId id="299" r:id="rId26"/>
    <p:sldId id="300" r:id="rId27"/>
    <p:sldId id="301" r:id="rId28"/>
    <p:sldId id="302" r:id="rId29"/>
    <p:sldId id="357" r:id="rId30"/>
    <p:sldId id="303" r:id="rId31"/>
    <p:sldId id="304" r:id="rId32"/>
    <p:sldId id="359" r:id="rId33"/>
    <p:sldId id="360" r:id="rId34"/>
    <p:sldId id="361" r:id="rId35"/>
    <p:sldId id="362" r:id="rId36"/>
    <p:sldId id="363" r:id="rId37"/>
    <p:sldId id="364" r:id="rId38"/>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84" userDrawn="1">
          <p15:clr>
            <a:srgbClr val="A4A3A4"/>
          </p15:clr>
        </p15:guide>
        <p15:guide id="2" pos="288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papas" initials="a"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AB200"/>
    <a:srgbClr val="2805B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662" autoAdjust="0"/>
    <p:restoredTop sz="90095" autoAdjust="0"/>
  </p:normalViewPr>
  <p:slideViewPr>
    <p:cSldViewPr snapToGrid="0">
      <p:cViewPr varScale="1">
        <p:scale>
          <a:sx n="101" d="100"/>
          <a:sy n="101" d="100"/>
        </p:scale>
        <p:origin x="1662" y="108"/>
      </p:cViewPr>
      <p:guideLst>
        <p:guide orient="horz" pos="2184"/>
        <p:guide pos="2880"/>
      </p:guideLst>
    </p:cSldViewPr>
  </p:slideViewPr>
  <p:notesTextViewPr>
    <p:cViewPr>
      <p:scale>
        <a:sx n="1" d="1"/>
        <a:sy n="1" d="1"/>
      </p:scale>
      <p:origin x="0" y="0"/>
    </p:cViewPr>
  </p:notesTextViewPr>
  <p:sorterViewPr>
    <p:cViewPr>
      <p:scale>
        <a:sx n="100" d="100"/>
        <a:sy n="100" d="100"/>
      </p:scale>
      <p:origin x="0" y="-4662"/>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86"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56CDA59-D06C-4B75-9238-2222C53E0D1B}" type="datetimeFigureOut">
              <a:rPr lang="el-GR" smtClean="0"/>
              <a:t>11/6/2018</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223AFDF-7401-4DBD-9B2F-A93B66ED30ED}" type="slidenum">
              <a:rPr lang="el-GR" smtClean="0"/>
              <a:t>‹#›</a:t>
            </a:fld>
            <a:endParaRPr lang="el-GR"/>
          </a:p>
        </p:txBody>
      </p:sp>
    </p:spTree>
    <p:extLst>
      <p:ext uri="{BB962C8B-B14F-4D97-AF65-F5344CB8AC3E}">
        <p14:creationId xmlns:p14="http://schemas.microsoft.com/office/powerpoint/2010/main" val="34189066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223AFDF-7401-4DBD-9B2F-A93B66ED30ED}" type="slidenum">
              <a:rPr lang="el-GR" smtClean="0"/>
              <a:t>4</a:t>
            </a:fld>
            <a:endParaRPr lang="el-GR"/>
          </a:p>
        </p:txBody>
      </p:sp>
    </p:spTree>
    <p:extLst>
      <p:ext uri="{BB962C8B-B14F-4D97-AF65-F5344CB8AC3E}">
        <p14:creationId xmlns:p14="http://schemas.microsoft.com/office/powerpoint/2010/main" val="16612125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1 - Θέση εικόνας διαφάνειας"/>
          <p:cNvSpPr>
            <a:spLocks noGrp="1" noRot="1" noChangeAspect="1" noTextEdit="1"/>
          </p:cNvSpPr>
          <p:nvPr>
            <p:ph type="sldImg"/>
          </p:nvPr>
        </p:nvSpPr>
        <p:spPr>
          <a:xfrm>
            <a:off x="1143000" y="685800"/>
            <a:ext cx="4572000" cy="3429000"/>
          </a:xfrm>
          <a:ln/>
        </p:spPr>
      </p:sp>
      <p:sp>
        <p:nvSpPr>
          <p:cNvPr id="3" name="2 - Θέση σημειώσεων"/>
          <p:cNvSpPr>
            <a:spLocks noGrp="1"/>
          </p:cNvSpPr>
          <p:nvPr>
            <p:ph type="body" idx="1"/>
          </p:nvPr>
        </p:nvSpPr>
        <p:spPr/>
        <p:txBody>
          <a:bodyPr>
            <a:normAutofit/>
          </a:bodyPr>
          <a:lstStyle/>
          <a:p>
            <a:pPr>
              <a:defRPr/>
            </a:pPr>
            <a:r>
              <a:rPr lang="el-GR" dirty="0" smtClean="0">
                <a:latin typeface="+mn-lt"/>
              </a:rPr>
              <a:t>Οι </a:t>
            </a:r>
            <a:r>
              <a:rPr lang="el-GR" b="1" dirty="0" smtClean="0">
                <a:latin typeface="+mn-lt"/>
              </a:rPr>
              <a:t>ραδιοσυχνότητες</a:t>
            </a:r>
            <a:r>
              <a:rPr lang="el-GR" dirty="0" smtClean="0">
                <a:latin typeface="+mn-lt"/>
              </a:rPr>
              <a:t>, ζωτικής σημασίας για τη λειτουργία πολλών πραγμάτων που θεωρούμε δεδομένα, όπως τα κινητά τηλέφωνά μας, οι ραδιοτηλεοπτικές εκπομπές και το </a:t>
            </a:r>
            <a:r>
              <a:rPr lang="el-GR" dirty="0" err="1" smtClean="0">
                <a:latin typeface="+mn-lt"/>
              </a:rPr>
              <a:t>ευρυζωνικό</a:t>
            </a:r>
            <a:r>
              <a:rPr lang="el-GR" dirty="0" smtClean="0">
                <a:latin typeface="+mn-lt"/>
              </a:rPr>
              <a:t> διαδίκτυο ή οι συσκευές τηλεχειρισμού, είναι ένας σπάνιος πόρος. Προκειμένου να διασφαλιστεί η βέλτιστη δυνατή χρήση τους, η Ευρωπαϊκή Ένωση (ΕΕ) συμφώνησε τον τρόπο συντονισμού της πολιτικής της σε αυτόν τον τομέα, με σκοπό την πρόληψη, για παράδειγμα, των παρεμβολών σε σημαντικές επικοινωνιακές ανταλλαγές. </a:t>
            </a:r>
          </a:p>
          <a:p>
            <a:pPr>
              <a:defRPr/>
            </a:pPr>
            <a:endParaRPr lang="el-GR" dirty="0" smtClean="0">
              <a:latin typeface="+mn-lt"/>
            </a:endParaRPr>
          </a:p>
          <a:p>
            <a:pPr>
              <a:defRPr/>
            </a:pPr>
            <a:r>
              <a:rPr lang="el-GR" b="1" i="1" dirty="0" err="1" smtClean="0">
                <a:latin typeface="+mn-lt"/>
              </a:rPr>
              <a:t>Europeana</a:t>
            </a:r>
            <a:r>
              <a:rPr lang="el-GR" dirty="0" smtClean="0">
                <a:latin typeface="+mn-lt"/>
              </a:rPr>
              <a:t>, της ευρωπαϊκής ψηφιακής βιβλιοθήκης, η οποία θα παρέχει στο κοινό ένα ενιαίο σημείο πρόσβασης στην πολιτιστική κληρονομιά της Ευρώπης. Τα κύρια θέματα που εξετάζονται αφορούν την ψηφιακοποίηση, την </a:t>
            </a:r>
            <a:r>
              <a:rPr lang="el-GR" dirty="0" err="1" smtClean="0">
                <a:latin typeface="+mn-lt"/>
              </a:rPr>
              <a:t>επιγραμμική</a:t>
            </a:r>
            <a:r>
              <a:rPr lang="el-GR" dirty="0" smtClean="0">
                <a:latin typeface="+mn-lt"/>
              </a:rPr>
              <a:t> προσβασιμότητα και την ψηφιακή διαφύλαξη του πολιτιστικού υλικού. </a:t>
            </a:r>
          </a:p>
          <a:p>
            <a:pPr>
              <a:defRPr/>
            </a:pPr>
            <a:endParaRPr lang="el-GR" dirty="0" smtClean="0">
              <a:latin typeface="+mn-lt"/>
            </a:endParaRPr>
          </a:p>
          <a:p>
            <a:pPr>
              <a:defRPr/>
            </a:pPr>
            <a:r>
              <a:rPr lang="el-GR" dirty="0" smtClean="0">
                <a:latin typeface="+mn-lt"/>
              </a:rPr>
              <a:t>Τα </a:t>
            </a:r>
            <a:r>
              <a:rPr lang="el-GR" b="1" dirty="0" smtClean="0">
                <a:latin typeface="+mn-lt"/>
              </a:rPr>
              <a:t>Συστήματα Ευφυών Μεταφορών </a:t>
            </a:r>
            <a:r>
              <a:rPr lang="el-GR" dirty="0" smtClean="0">
                <a:latin typeface="+mn-lt"/>
              </a:rPr>
              <a:t>(ITS) μπορούν να συμβάλλουν σημαντικά στη δημιουργία ενός καθαρότερου, ασφαλέστερου και αποτελεσματικότερου συστήματος μεταφορών σε ολόκληρη την Ευρωπαϊκή Ένωση (ΕΕ).</a:t>
            </a:r>
            <a:endParaRPr lang="el-GR" dirty="0"/>
          </a:p>
        </p:txBody>
      </p:sp>
      <p:sp>
        <p:nvSpPr>
          <p:cNvPr id="70660" name="3 - Θέση κεφαλίδας"/>
          <p:cNvSpPr>
            <a:spLocks noGrp="1"/>
          </p:cNvSpPr>
          <p:nvPr>
            <p:ph type="hdr"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Franklin Gothic Book" pitchFamily="34" charset="0"/>
              </a:defRPr>
            </a:lvl1pPr>
            <a:lvl2pPr marL="742950" indent="-285750">
              <a:defRPr>
                <a:solidFill>
                  <a:schemeClr val="tx1"/>
                </a:solidFill>
                <a:latin typeface="Franklin Gothic Book" pitchFamily="34" charset="0"/>
              </a:defRPr>
            </a:lvl2pPr>
            <a:lvl3pPr marL="1143000" indent="-228600">
              <a:defRPr>
                <a:solidFill>
                  <a:schemeClr val="tx1"/>
                </a:solidFill>
                <a:latin typeface="Franklin Gothic Book" pitchFamily="34" charset="0"/>
              </a:defRPr>
            </a:lvl3pPr>
            <a:lvl4pPr marL="1600200" indent="-228600">
              <a:defRPr>
                <a:solidFill>
                  <a:schemeClr val="tx1"/>
                </a:solidFill>
                <a:latin typeface="Franklin Gothic Book" pitchFamily="34" charset="0"/>
              </a:defRPr>
            </a:lvl4pPr>
            <a:lvl5pPr marL="2057400" indent="-228600">
              <a:defRPr>
                <a:solidFill>
                  <a:schemeClr val="tx1"/>
                </a:solidFill>
                <a:latin typeface="Franklin Gothic Book" pitchFamily="34" charset="0"/>
              </a:defRPr>
            </a:lvl5pPr>
            <a:lvl6pPr marL="2514600" indent="-228600" eaLnBrk="0" fontAlgn="base" hangingPunct="0">
              <a:spcBef>
                <a:spcPct val="0"/>
              </a:spcBef>
              <a:spcAft>
                <a:spcPct val="0"/>
              </a:spcAft>
              <a:defRPr>
                <a:solidFill>
                  <a:schemeClr val="tx1"/>
                </a:solidFill>
                <a:latin typeface="Franklin Gothic Book" pitchFamily="34" charset="0"/>
              </a:defRPr>
            </a:lvl6pPr>
            <a:lvl7pPr marL="2971800" indent="-228600" eaLnBrk="0" fontAlgn="base" hangingPunct="0">
              <a:spcBef>
                <a:spcPct val="0"/>
              </a:spcBef>
              <a:spcAft>
                <a:spcPct val="0"/>
              </a:spcAft>
              <a:defRPr>
                <a:solidFill>
                  <a:schemeClr val="tx1"/>
                </a:solidFill>
                <a:latin typeface="Franklin Gothic Book" pitchFamily="34" charset="0"/>
              </a:defRPr>
            </a:lvl7pPr>
            <a:lvl8pPr marL="3429000" indent="-228600" eaLnBrk="0" fontAlgn="base" hangingPunct="0">
              <a:spcBef>
                <a:spcPct val="0"/>
              </a:spcBef>
              <a:spcAft>
                <a:spcPct val="0"/>
              </a:spcAft>
              <a:defRPr>
                <a:solidFill>
                  <a:schemeClr val="tx1"/>
                </a:solidFill>
                <a:latin typeface="Franklin Gothic Book" pitchFamily="34" charset="0"/>
              </a:defRPr>
            </a:lvl8pPr>
            <a:lvl9pPr marL="3886200" indent="-228600" eaLnBrk="0" fontAlgn="base" hangingPunct="0">
              <a:spcBef>
                <a:spcPct val="0"/>
              </a:spcBef>
              <a:spcAft>
                <a:spcPct val="0"/>
              </a:spcAft>
              <a:defRPr>
                <a:solidFill>
                  <a:schemeClr val="tx1"/>
                </a:solidFill>
                <a:latin typeface="Franklin Gothic Book" pitchFamily="34" charset="0"/>
              </a:defRPr>
            </a:lvl9pPr>
          </a:lstStyle>
          <a:p>
            <a:pPr fontAlgn="base">
              <a:spcBef>
                <a:spcPct val="0"/>
              </a:spcBef>
              <a:spcAft>
                <a:spcPct val="0"/>
              </a:spcAft>
            </a:pPr>
            <a:r>
              <a:rPr lang="el-GR" altLang="el-GR" smtClean="0">
                <a:latin typeface="Times New Roman" pitchFamily="18" charset="0"/>
              </a:rPr>
              <a:t>Εθνικό Κέντρο Δημόσισας Διοίκησης &amp; Αυτοδιοίκησης </a:t>
            </a:r>
          </a:p>
        </p:txBody>
      </p:sp>
      <p:sp>
        <p:nvSpPr>
          <p:cNvPr id="70661" name="4 - Θέση υποσέλιδου"/>
          <p:cNvSpPr>
            <a:spLocks noGrp="1"/>
          </p:cNvSpPr>
          <p:nvPr>
            <p:ph type="ftr" sz="quarter" idx="4"/>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Franklin Gothic Book" pitchFamily="34" charset="0"/>
              </a:defRPr>
            </a:lvl1pPr>
            <a:lvl2pPr marL="742950" indent="-285750">
              <a:defRPr>
                <a:solidFill>
                  <a:schemeClr val="tx1"/>
                </a:solidFill>
                <a:latin typeface="Franklin Gothic Book" pitchFamily="34" charset="0"/>
              </a:defRPr>
            </a:lvl2pPr>
            <a:lvl3pPr marL="1143000" indent="-228600">
              <a:defRPr>
                <a:solidFill>
                  <a:schemeClr val="tx1"/>
                </a:solidFill>
                <a:latin typeface="Franklin Gothic Book" pitchFamily="34" charset="0"/>
              </a:defRPr>
            </a:lvl3pPr>
            <a:lvl4pPr marL="1600200" indent="-228600">
              <a:defRPr>
                <a:solidFill>
                  <a:schemeClr val="tx1"/>
                </a:solidFill>
                <a:latin typeface="Franklin Gothic Book" pitchFamily="34" charset="0"/>
              </a:defRPr>
            </a:lvl4pPr>
            <a:lvl5pPr marL="2057400" indent="-228600">
              <a:defRPr>
                <a:solidFill>
                  <a:schemeClr val="tx1"/>
                </a:solidFill>
                <a:latin typeface="Franklin Gothic Book" pitchFamily="34" charset="0"/>
              </a:defRPr>
            </a:lvl5pPr>
            <a:lvl6pPr marL="2514600" indent="-228600" eaLnBrk="0" fontAlgn="base" hangingPunct="0">
              <a:spcBef>
                <a:spcPct val="0"/>
              </a:spcBef>
              <a:spcAft>
                <a:spcPct val="0"/>
              </a:spcAft>
              <a:defRPr>
                <a:solidFill>
                  <a:schemeClr val="tx1"/>
                </a:solidFill>
                <a:latin typeface="Franklin Gothic Book" pitchFamily="34" charset="0"/>
              </a:defRPr>
            </a:lvl6pPr>
            <a:lvl7pPr marL="2971800" indent="-228600" eaLnBrk="0" fontAlgn="base" hangingPunct="0">
              <a:spcBef>
                <a:spcPct val="0"/>
              </a:spcBef>
              <a:spcAft>
                <a:spcPct val="0"/>
              </a:spcAft>
              <a:defRPr>
                <a:solidFill>
                  <a:schemeClr val="tx1"/>
                </a:solidFill>
                <a:latin typeface="Franklin Gothic Book" pitchFamily="34" charset="0"/>
              </a:defRPr>
            </a:lvl7pPr>
            <a:lvl8pPr marL="3429000" indent="-228600" eaLnBrk="0" fontAlgn="base" hangingPunct="0">
              <a:spcBef>
                <a:spcPct val="0"/>
              </a:spcBef>
              <a:spcAft>
                <a:spcPct val="0"/>
              </a:spcAft>
              <a:defRPr>
                <a:solidFill>
                  <a:schemeClr val="tx1"/>
                </a:solidFill>
                <a:latin typeface="Franklin Gothic Book" pitchFamily="34" charset="0"/>
              </a:defRPr>
            </a:lvl8pPr>
            <a:lvl9pPr marL="3886200" indent="-228600" eaLnBrk="0" fontAlgn="base" hangingPunct="0">
              <a:spcBef>
                <a:spcPct val="0"/>
              </a:spcBef>
              <a:spcAft>
                <a:spcPct val="0"/>
              </a:spcAft>
              <a:defRPr>
                <a:solidFill>
                  <a:schemeClr val="tx1"/>
                </a:solidFill>
                <a:latin typeface="Franklin Gothic Book" pitchFamily="34" charset="0"/>
              </a:defRPr>
            </a:lvl9pPr>
          </a:lstStyle>
          <a:p>
            <a:pPr fontAlgn="base">
              <a:spcBef>
                <a:spcPct val="0"/>
              </a:spcBef>
              <a:spcAft>
                <a:spcPct val="0"/>
              </a:spcAft>
            </a:pPr>
            <a:endParaRPr lang="el-GR" altLang="el-GR" smtClean="0">
              <a:latin typeface="Times New Roman" pitchFamily="18" charset="0"/>
            </a:endParaRPr>
          </a:p>
        </p:txBody>
      </p:sp>
      <p:sp>
        <p:nvSpPr>
          <p:cNvPr id="70662" name="5 - Θέση αριθμού διαφάνειας"/>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Franklin Gothic Book" pitchFamily="34" charset="0"/>
              </a:defRPr>
            </a:lvl1pPr>
            <a:lvl2pPr marL="742950" indent="-285750">
              <a:defRPr>
                <a:solidFill>
                  <a:schemeClr val="tx1"/>
                </a:solidFill>
                <a:latin typeface="Franklin Gothic Book" pitchFamily="34" charset="0"/>
              </a:defRPr>
            </a:lvl2pPr>
            <a:lvl3pPr marL="1143000" indent="-228600">
              <a:defRPr>
                <a:solidFill>
                  <a:schemeClr val="tx1"/>
                </a:solidFill>
                <a:latin typeface="Franklin Gothic Book" pitchFamily="34" charset="0"/>
              </a:defRPr>
            </a:lvl3pPr>
            <a:lvl4pPr marL="1600200" indent="-228600">
              <a:defRPr>
                <a:solidFill>
                  <a:schemeClr val="tx1"/>
                </a:solidFill>
                <a:latin typeface="Franklin Gothic Book" pitchFamily="34" charset="0"/>
              </a:defRPr>
            </a:lvl4pPr>
            <a:lvl5pPr marL="2057400" indent="-228600">
              <a:defRPr>
                <a:solidFill>
                  <a:schemeClr val="tx1"/>
                </a:solidFill>
                <a:latin typeface="Franklin Gothic Book" pitchFamily="34" charset="0"/>
              </a:defRPr>
            </a:lvl5pPr>
            <a:lvl6pPr marL="2514600" indent="-228600" eaLnBrk="0" fontAlgn="base" hangingPunct="0">
              <a:spcBef>
                <a:spcPct val="0"/>
              </a:spcBef>
              <a:spcAft>
                <a:spcPct val="0"/>
              </a:spcAft>
              <a:defRPr>
                <a:solidFill>
                  <a:schemeClr val="tx1"/>
                </a:solidFill>
                <a:latin typeface="Franklin Gothic Book" pitchFamily="34" charset="0"/>
              </a:defRPr>
            </a:lvl6pPr>
            <a:lvl7pPr marL="2971800" indent="-228600" eaLnBrk="0" fontAlgn="base" hangingPunct="0">
              <a:spcBef>
                <a:spcPct val="0"/>
              </a:spcBef>
              <a:spcAft>
                <a:spcPct val="0"/>
              </a:spcAft>
              <a:defRPr>
                <a:solidFill>
                  <a:schemeClr val="tx1"/>
                </a:solidFill>
                <a:latin typeface="Franklin Gothic Book" pitchFamily="34" charset="0"/>
              </a:defRPr>
            </a:lvl7pPr>
            <a:lvl8pPr marL="3429000" indent="-228600" eaLnBrk="0" fontAlgn="base" hangingPunct="0">
              <a:spcBef>
                <a:spcPct val="0"/>
              </a:spcBef>
              <a:spcAft>
                <a:spcPct val="0"/>
              </a:spcAft>
              <a:defRPr>
                <a:solidFill>
                  <a:schemeClr val="tx1"/>
                </a:solidFill>
                <a:latin typeface="Franklin Gothic Book" pitchFamily="34" charset="0"/>
              </a:defRPr>
            </a:lvl8pPr>
            <a:lvl9pPr marL="3886200" indent="-228600" eaLnBrk="0" fontAlgn="base" hangingPunct="0">
              <a:spcBef>
                <a:spcPct val="0"/>
              </a:spcBef>
              <a:spcAft>
                <a:spcPct val="0"/>
              </a:spcAft>
              <a:defRPr>
                <a:solidFill>
                  <a:schemeClr val="tx1"/>
                </a:solidFill>
                <a:latin typeface="Franklin Gothic Book" pitchFamily="34" charset="0"/>
              </a:defRPr>
            </a:lvl9pPr>
          </a:lstStyle>
          <a:p>
            <a:fld id="{2E4CE07F-E21A-433F-B674-626A2C221750}" type="slidenum">
              <a:rPr lang="el-GR" altLang="el-GR" smtClean="0">
                <a:latin typeface="Times New Roman" pitchFamily="18" charset="0"/>
              </a:rPr>
              <a:pPr/>
              <a:t>9</a:t>
            </a:fld>
            <a:endParaRPr lang="el-GR" altLang="el-GR" smtClean="0">
              <a:latin typeface="Times New Roman" pitchFamily="18" charset="0"/>
            </a:endParaRPr>
          </a:p>
        </p:txBody>
      </p:sp>
    </p:spTree>
    <p:extLst>
      <p:ext uri="{BB962C8B-B14F-4D97-AF65-F5344CB8AC3E}">
        <p14:creationId xmlns:p14="http://schemas.microsoft.com/office/powerpoint/2010/main" val="42156483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1 - Θέση εικόνας διαφάνειας"/>
          <p:cNvSpPr>
            <a:spLocks noGrp="1" noRot="1" noChangeAspect="1" noTextEdit="1"/>
          </p:cNvSpPr>
          <p:nvPr>
            <p:ph type="sldImg"/>
          </p:nvPr>
        </p:nvSpPr>
        <p:spPr>
          <a:xfrm>
            <a:off x="1143000" y="685800"/>
            <a:ext cx="4572000" cy="3429000"/>
          </a:xfrm>
          <a:ln/>
        </p:spPr>
      </p:sp>
      <p:sp>
        <p:nvSpPr>
          <p:cNvPr id="3" name="2 - Θέση σημειώσεων"/>
          <p:cNvSpPr>
            <a:spLocks noGrp="1"/>
          </p:cNvSpPr>
          <p:nvPr>
            <p:ph type="body" idx="1"/>
          </p:nvPr>
        </p:nvSpPr>
        <p:spPr/>
        <p:txBody>
          <a:bodyPr>
            <a:normAutofit/>
          </a:bodyPr>
          <a:lstStyle/>
          <a:p>
            <a:pPr>
              <a:defRPr/>
            </a:pPr>
            <a:endParaRPr lang="el-GR" dirty="0"/>
          </a:p>
        </p:txBody>
      </p:sp>
      <p:sp>
        <p:nvSpPr>
          <p:cNvPr id="70660" name="3 - Θέση κεφαλίδας"/>
          <p:cNvSpPr>
            <a:spLocks noGrp="1"/>
          </p:cNvSpPr>
          <p:nvPr>
            <p:ph type="hdr"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Franklin Gothic Book" pitchFamily="34" charset="0"/>
              </a:defRPr>
            </a:lvl1pPr>
            <a:lvl2pPr marL="742950" indent="-285750">
              <a:defRPr>
                <a:solidFill>
                  <a:schemeClr val="tx1"/>
                </a:solidFill>
                <a:latin typeface="Franklin Gothic Book" pitchFamily="34" charset="0"/>
              </a:defRPr>
            </a:lvl2pPr>
            <a:lvl3pPr marL="1143000" indent="-228600">
              <a:defRPr>
                <a:solidFill>
                  <a:schemeClr val="tx1"/>
                </a:solidFill>
                <a:latin typeface="Franklin Gothic Book" pitchFamily="34" charset="0"/>
              </a:defRPr>
            </a:lvl3pPr>
            <a:lvl4pPr marL="1600200" indent="-228600">
              <a:defRPr>
                <a:solidFill>
                  <a:schemeClr val="tx1"/>
                </a:solidFill>
                <a:latin typeface="Franklin Gothic Book" pitchFamily="34" charset="0"/>
              </a:defRPr>
            </a:lvl4pPr>
            <a:lvl5pPr marL="2057400" indent="-228600">
              <a:defRPr>
                <a:solidFill>
                  <a:schemeClr val="tx1"/>
                </a:solidFill>
                <a:latin typeface="Franklin Gothic Book" pitchFamily="34" charset="0"/>
              </a:defRPr>
            </a:lvl5pPr>
            <a:lvl6pPr marL="2514600" indent="-228600" eaLnBrk="0" fontAlgn="base" hangingPunct="0">
              <a:spcBef>
                <a:spcPct val="0"/>
              </a:spcBef>
              <a:spcAft>
                <a:spcPct val="0"/>
              </a:spcAft>
              <a:defRPr>
                <a:solidFill>
                  <a:schemeClr val="tx1"/>
                </a:solidFill>
                <a:latin typeface="Franklin Gothic Book" pitchFamily="34" charset="0"/>
              </a:defRPr>
            </a:lvl6pPr>
            <a:lvl7pPr marL="2971800" indent="-228600" eaLnBrk="0" fontAlgn="base" hangingPunct="0">
              <a:spcBef>
                <a:spcPct val="0"/>
              </a:spcBef>
              <a:spcAft>
                <a:spcPct val="0"/>
              </a:spcAft>
              <a:defRPr>
                <a:solidFill>
                  <a:schemeClr val="tx1"/>
                </a:solidFill>
                <a:latin typeface="Franklin Gothic Book" pitchFamily="34" charset="0"/>
              </a:defRPr>
            </a:lvl7pPr>
            <a:lvl8pPr marL="3429000" indent="-228600" eaLnBrk="0" fontAlgn="base" hangingPunct="0">
              <a:spcBef>
                <a:spcPct val="0"/>
              </a:spcBef>
              <a:spcAft>
                <a:spcPct val="0"/>
              </a:spcAft>
              <a:defRPr>
                <a:solidFill>
                  <a:schemeClr val="tx1"/>
                </a:solidFill>
                <a:latin typeface="Franklin Gothic Book" pitchFamily="34" charset="0"/>
              </a:defRPr>
            </a:lvl8pPr>
            <a:lvl9pPr marL="3886200" indent="-228600" eaLnBrk="0" fontAlgn="base" hangingPunct="0">
              <a:spcBef>
                <a:spcPct val="0"/>
              </a:spcBef>
              <a:spcAft>
                <a:spcPct val="0"/>
              </a:spcAft>
              <a:defRPr>
                <a:solidFill>
                  <a:schemeClr val="tx1"/>
                </a:solidFill>
                <a:latin typeface="Franklin Gothic Book" pitchFamily="34" charset="0"/>
              </a:defRPr>
            </a:lvl9pPr>
          </a:lstStyle>
          <a:p>
            <a:pPr fontAlgn="base">
              <a:spcBef>
                <a:spcPct val="0"/>
              </a:spcBef>
              <a:spcAft>
                <a:spcPct val="0"/>
              </a:spcAft>
            </a:pPr>
            <a:r>
              <a:rPr lang="el-GR" altLang="el-GR" smtClean="0">
                <a:latin typeface="Times New Roman" pitchFamily="18" charset="0"/>
              </a:rPr>
              <a:t>Εθνικό Κέντρο Δημόσισας Διοίκησης &amp; Αυτοδιοίκησης </a:t>
            </a:r>
          </a:p>
        </p:txBody>
      </p:sp>
      <p:sp>
        <p:nvSpPr>
          <p:cNvPr id="70661" name="4 - Θέση υποσέλιδου"/>
          <p:cNvSpPr>
            <a:spLocks noGrp="1"/>
          </p:cNvSpPr>
          <p:nvPr>
            <p:ph type="ftr" sz="quarter" idx="4"/>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Franklin Gothic Book" pitchFamily="34" charset="0"/>
              </a:defRPr>
            </a:lvl1pPr>
            <a:lvl2pPr marL="742950" indent="-285750">
              <a:defRPr>
                <a:solidFill>
                  <a:schemeClr val="tx1"/>
                </a:solidFill>
                <a:latin typeface="Franklin Gothic Book" pitchFamily="34" charset="0"/>
              </a:defRPr>
            </a:lvl2pPr>
            <a:lvl3pPr marL="1143000" indent="-228600">
              <a:defRPr>
                <a:solidFill>
                  <a:schemeClr val="tx1"/>
                </a:solidFill>
                <a:latin typeface="Franklin Gothic Book" pitchFamily="34" charset="0"/>
              </a:defRPr>
            </a:lvl3pPr>
            <a:lvl4pPr marL="1600200" indent="-228600">
              <a:defRPr>
                <a:solidFill>
                  <a:schemeClr val="tx1"/>
                </a:solidFill>
                <a:latin typeface="Franklin Gothic Book" pitchFamily="34" charset="0"/>
              </a:defRPr>
            </a:lvl4pPr>
            <a:lvl5pPr marL="2057400" indent="-228600">
              <a:defRPr>
                <a:solidFill>
                  <a:schemeClr val="tx1"/>
                </a:solidFill>
                <a:latin typeface="Franklin Gothic Book" pitchFamily="34" charset="0"/>
              </a:defRPr>
            </a:lvl5pPr>
            <a:lvl6pPr marL="2514600" indent="-228600" eaLnBrk="0" fontAlgn="base" hangingPunct="0">
              <a:spcBef>
                <a:spcPct val="0"/>
              </a:spcBef>
              <a:spcAft>
                <a:spcPct val="0"/>
              </a:spcAft>
              <a:defRPr>
                <a:solidFill>
                  <a:schemeClr val="tx1"/>
                </a:solidFill>
                <a:latin typeface="Franklin Gothic Book" pitchFamily="34" charset="0"/>
              </a:defRPr>
            </a:lvl6pPr>
            <a:lvl7pPr marL="2971800" indent="-228600" eaLnBrk="0" fontAlgn="base" hangingPunct="0">
              <a:spcBef>
                <a:spcPct val="0"/>
              </a:spcBef>
              <a:spcAft>
                <a:spcPct val="0"/>
              </a:spcAft>
              <a:defRPr>
                <a:solidFill>
                  <a:schemeClr val="tx1"/>
                </a:solidFill>
                <a:latin typeface="Franklin Gothic Book" pitchFamily="34" charset="0"/>
              </a:defRPr>
            </a:lvl7pPr>
            <a:lvl8pPr marL="3429000" indent="-228600" eaLnBrk="0" fontAlgn="base" hangingPunct="0">
              <a:spcBef>
                <a:spcPct val="0"/>
              </a:spcBef>
              <a:spcAft>
                <a:spcPct val="0"/>
              </a:spcAft>
              <a:defRPr>
                <a:solidFill>
                  <a:schemeClr val="tx1"/>
                </a:solidFill>
                <a:latin typeface="Franklin Gothic Book" pitchFamily="34" charset="0"/>
              </a:defRPr>
            </a:lvl8pPr>
            <a:lvl9pPr marL="3886200" indent="-228600" eaLnBrk="0" fontAlgn="base" hangingPunct="0">
              <a:spcBef>
                <a:spcPct val="0"/>
              </a:spcBef>
              <a:spcAft>
                <a:spcPct val="0"/>
              </a:spcAft>
              <a:defRPr>
                <a:solidFill>
                  <a:schemeClr val="tx1"/>
                </a:solidFill>
                <a:latin typeface="Franklin Gothic Book" pitchFamily="34" charset="0"/>
              </a:defRPr>
            </a:lvl9pPr>
          </a:lstStyle>
          <a:p>
            <a:pPr fontAlgn="base">
              <a:spcBef>
                <a:spcPct val="0"/>
              </a:spcBef>
              <a:spcAft>
                <a:spcPct val="0"/>
              </a:spcAft>
            </a:pPr>
            <a:endParaRPr lang="el-GR" altLang="el-GR" smtClean="0">
              <a:latin typeface="Times New Roman" pitchFamily="18" charset="0"/>
            </a:endParaRPr>
          </a:p>
        </p:txBody>
      </p:sp>
      <p:sp>
        <p:nvSpPr>
          <p:cNvPr id="70662" name="5 - Θέση αριθμού διαφάνειας"/>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Franklin Gothic Book" pitchFamily="34" charset="0"/>
              </a:defRPr>
            </a:lvl1pPr>
            <a:lvl2pPr marL="742950" indent="-285750">
              <a:defRPr>
                <a:solidFill>
                  <a:schemeClr val="tx1"/>
                </a:solidFill>
                <a:latin typeface="Franklin Gothic Book" pitchFamily="34" charset="0"/>
              </a:defRPr>
            </a:lvl2pPr>
            <a:lvl3pPr marL="1143000" indent="-228600">
              <a:defRPr>
                <a:solidFill>
                  <a:schemeClr val="tx1"/>
                </a:solidFill>
                <a:latin typeface="Franklin Gothic Book" pitchFamily="34" charset="0"/>
              </a:defRPr>
            </a:lvl3pPr>
            <a:lvl4pPr marL="1600200" indent="-228600">
              <a:defRPr>
                <a:solidFill>
                  <a:schemeClr val="tx1"/>
                </a:solidFill>
                <a:latin typeface="Franklin Gothic Book" pitchFamily="34" charset="0"/>
              </a:defRPr>
            </a:lvl4pPr>
            <a:lvl5pPr marL="2057400" indent="-228600">
              <a:defRPr>
                <a:solidFill>
                  <a:schemeClr val="tx1"/>
                </a:solidFill>
                <a:latin typeface="Franklin Gothic Book" pitchFamily="34" charset="0"/>
              </a:defRPr>
            </a:lvl5pPr>
            <a:lvl6pPr marL="2514600" indent="-228600" eaLnBrk="0" fontAlgn="base" hangingPunct="0">
              <a:spcBef>
                <a:spcPct val="0"/>
              </a:spcBef>
              <a:spcAft>
                <a:spcPct val="0"/>
              </a:spcAft>
              <a:defRPr>
                <a:solidFill>
                  <a:schemeClr val="tx1"/>
                </a:solidFill>
                <a:latin typeface="Franklin Gothic Book" pitchFamily="34" charset="0"/>
              </a:defRPr>
            </a:lvl6pPr>
            <a:lvl7pPr marL="2971800" indent="-228600" eaLnBrk="0" fontAlgn="base" hangingPunct="0">
              <a:spcBef>
                <a:spcPct val="0"/>
              </a:spcBef>
              <a:spcAft>
                <a:spcPct val="0"/>
              </a:spcAft>
              <a:defRPr>
                <a:solidFill>
                  <a:schemeClr val="tx1"/>
                </a:solidFill>
                <a:latin typeface="Franklin Gothic Book" pitchFamily="34" charset="0"/>
              </a:defRPr>
            </a:lvl7pPr>
            <a:lvl8pPr marL="3429000" indent="-228600" eaLnBrk="0" fontAlgn="base" hangingPunct="0">
              <a:spcBef>
                <a:spcPct val="0"/>
              </a:spcBef>
              <a:spcAft>
                <a:spcPct val="0"/>
              </a:spcAft>
              <a:defRPr>
                <a:solidFill>
                  <a:schemeClr val="tx1"/>
                </a:solidFill>
                <a:latin typeface="Franklin Gothic Book" pitchFamily="34" charset="0"/>
              </a:defRPr>
            </a:lvl8pPr>
            <a:lvl9pPr marL="3886200" indent="-228600" eaLnBrk="0" fontAlgn="base" hangingPunct="0">
              <a:spcBef>
                <a:spcPct val="0"/>
              </a:spcBef>
              <a:spcAft>
                <a:spcPct val="0"/>
              </a:spcAft>
              <a:defRPr>
                <a:solidFill>
                  <a:schemeClr val="tx1"/>
                </a:solidFill>
                <a:latin typeface="Franklin Gothic Book" pitchFamily="34" charset="0"/>
              </a:defRPr>
            </a:lvl9pPr>
          </a:lstStyle>
          <a:p>
            <a:fld id="{2E4CE07F-E21A-433F-B674-626A2C221750}" type="slidenum">
              <a:rPr lang="el-GR" altLang="el-GR" smtClean="0">
                <a:latin typeface="Times New Roman" pitchFamily="18" charset="0"/>
              </a:rPr>
              <a:pPr/>
              <a:t>10</a:t>
            </a:fld>
            <a:endParaRPr lang="el-GR" altLang="el-GR" smtClean="0">
              <a:latin typeface="Times New Roman" pitchFamily="18" charset="0"/>
            </a:endParaRPr>
          </a:p>
        </p:txBody>
      </p:sp>
    </p:spTree>
    <p:extLst>
      <p:ext uri="{BB962C8B-B14F-4D97-AF65-F5344CB8AC3E}">
        <p14:creationId xmlns:p14="http://schemas.microsoft.com/office/powerpoint/2010/main" val="29590811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1 - Θέση εικόνας διαφάνειας"/>
          <p:cNvSpPr>
            <a:spLocks noGrp="1" noRot="1" noChangeAspect="1" noTextEdit="1"/>
          </p:cNvSpPr>
          <p:nvPr>
            <p:ph type="sldImg"/>
          </p:nvPr>
        </p:nvSpPr>
        <p:spPr>
          <a:xfrm>
            <a:off x="1143000" y="685800"/>
            <a:ext cx="4572000" cy="3429000"/>
          </a:xfrm>
          <a:ln/>
        </p:spPr>
      </p:sp>
      <p:sp>
        <p:nvSpPr>
          <p:cNvPr id="3" name="2 - Θέση σημειώσεων"/>
          <p:cNvSpPr>
            <a:spLocks noGrp="1"/>
          </p:cNvSpPr>
          <p:nvPr>
            <p:ph type="body" idx="1"/>
          </p:nvPr>
        </p:nvSpPr>
        <p:spPr/>
        <p:txBody>
          <a:bodyPr>
            <a:normAutofit/>
          </a:bodyPr>
          <a:lstStyle/>
          <a:p>
            <a:pPr>
              <a:defRPr/>
            </a:pPr>
            <a:endParaRPr lang="el-GR" dirty="0"/>
          </a:p>
        </p:txBody>
      </p:sp>
      <p:sp>
        <p:nvSpPr>
          <p:cNvPr id="70660" name="3 - Θέση κεφαλίδας"/>
          <p:cNvSpPr>
            <a:spLocks noGrp="1"/>
          </p:cNvSpPr>
          <p:nvPr>
            <p:ph type="hdr"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Franklin Gothic Book" pitchFamily="34" charset="0"/>
              </a:defRPr>
            </a:lvl1pPr>
            <a:lvl2pPr marL="742950" indent="-285750">
              <a:defRPr>
                <a:solidFill>
                  <a:schemeClr val="tx1"/>
                </a:solidFill>
                <a:latin typeface="Franklin Gothic Book" pitchFamily="34" charset="0"/>
              </a:defRPr>
            </a:lvl2pPr>
            <a:lvl3pPr marL="1143000" indent="-228600">
              <a:defRPr>
                <a:solidFill>
                  <a:schemeClr val="tx1"/>
                </a:solidFill>
                <a:latin typeface="Franklin Gothic Book" pitchFamily="34" charset="0"/>
              </a:defRPr>
            </a:lvl3pPr>
            <a:lvl4pPr marL="1600200" indent="-228600">
              <a:defRPr>
                <a:solidFill>
                  <a:schemeClr val="tx1"/>
                </a:solidFill>
                <a:latin typeface="Franklin Gothic Book" pitchFamily="34" charset="0"/>
              </a:defRPr>
            </a:lvl4pPr>
            <a:lvl5pPr marL="2057400" indent="-228600">
              <a:defRPr>
                <a:solidFill>
                  <a:schemeClr val="tx1"/>
                </a:solidFill>
                <a:latin typeface="Franklin Gothic Book" pitchFamily="34" charset="0"/>
              </a:defRPr>
            </a:lvl5pPr>
            <a:lvl6pPr marL="2514600" indent="-228600" eaLnBrk="0" fontAlgn="base" hangingPunct="0">
              <a:spcBef>
                <a:spcPct val="0"/>
              </a:spcBef>
              <a:spcAft>
                <a:spcPct val="0"/>
              </a:spcAft>
              <a:defRPr>
                <a:solidFill>
                  <a:schemeClr val="tx1"/>
                </a:solidFill>
                <a:latin typeface="Franklin Gothic Book" pitchFamily="34" charset="0"/>
              </a:defRPr>
            </a:lvl6pPr>
            <a:lvl7pPr marL="2971800" indent="-228600" eaLnBrk="0" fontAlgn="base" hangingPunct="0">
              <a:spcBef>
                <a:spcPct val="0"/>
              </a:spcBef>
              <a:spcAft>
                <a:spcPct val="0"/>
              </a:spcAft>
              <a:defRPr>
                <a:solidFill>
                  <a:schemeClr val="tx1"/>
                </a:solidFill>
                <a:latin typeface="Franklin Gothic Book" pitchFamily="34" charset="0"/>
              </a:defRPr>
            </a:lvl7pPr>
            <a:lvl8pPr marL="3429000" indent="-228600" eaLnBrk="0" fontAlgn="base" hangingPunct="0">
              <a:spcBef>
                <a:spcPct val="0"/>
              </a:spcBef>
              <a:spcAft>
                <a:spcPct val="0"/>
              </a:spcAft>
              <a:defRPr>
                <a:solidFill>
                  <a:schemeClr val="tx1"/>
                </a:solidFill>
                <a:latin typeface="Franklin Gothic Book" pitchFamily="34" charset="0"/>
              </a:defRPr>
            </a:lvl8pPr>
            <a:lvl9pPr marL="3886200" indent="-228600" eaLnBrk="0" fontAlgn="base" hangingPunct="0">
              <a:spcBef>
                <a:spcPct val="0"/>
              </a:spcBef>
              <a:spcAft>
                <a:spcPct val="0"/>
              </a:spcAft>
              <a:defRPr>
                <a:solidFill>
                  <a:schemeClr val="tx1"/>
                </a:solidFill>
                <a:latin typeface="Franklin Gothic Book" pitchFamily="34" charset="0"/>
              </a:defRPr>
            </a:lvl9pPr>
          </a:lstStyle>
          <a:p>
            <a:pPr fontAlgn="base">
              <a:spcBef>
                <a:spcPct val="0"/>
              </a:spcBef>
              <a:spcAft>
                <a:spcPct val="0"/>
              </a:spcAft>
            </a:pPr>
            <a:r>
              <a:rPr lang="el-GR" altLang="el-GR" smtClean="0">
                <a:latin typeface="Times New Roman" pitchFamily="18" charset="0"/>
              </a:rPr>
              <a:t>Εθνικό Κέντρο Δημόσισας Διοίκησης &amp; Αυτοδιοίκησης </a:t>
            </a:r>
          </a:p>
        </p:txBody>
      </p:sp>
      <p:sp>
        <p:nvSpPr>
          <p:cNvPr id="70661" name="4 - Θέση υποσέλιδου"/>
          <p:cNvSpPr>
            <a:spLocks noGrp="1"/>
          </p:cNvSpPr>
          <p:nvPr>
            <p:ph type="ftr" sz="quarter" idx="4"/>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Franklin Gothic Book" pitchFamily="34" charset="0"/>
              </a:defRPr>
            </a:lvl1pPr>
            <a:lvl2pPr marL="742950" indent="-285750">
              <a:defRPr>
                <a:solidFill>
                  <a:schemeClr val="tx1"/>
                </a:solidFill>
                <a:latin typeface="Franklin Gothic Book" pitchFamily="34" charset="0"/>
              </a:defRPr>
            </a:lvl2pPr>
            <a:lvl3pPr marL="1143000" indent="-228600">
              <a:defRPr>
                <a:solidFill>
                  <a:schemeClr val="tx1"/>
                </a:solidFill>
                <a:latin typeface="Franklin Gothic Book" pitchFamily="34" charset="0"/>
              </a:defRPr>
            </a:lvl3pPr>
            <a:lvl4pPr marL="1600200" indent="-228600">
              <a:defRPr>
                <a:solidFill>
                  <a:schemeClr val="tx1"/>
                </a:solidFill>
                <a:latin typeface="Franklin Gothic Book" pitchFamily="34" charset="0"/>
              </a:defRPr>
            </a:lvl4pPr>
            <a:lvl5pPr marL="2057400" indent="-228600">
              <a:defRPr>
                <a:solidFill>
                  <a:schemeClr val="tx1"/>
                </a:solidFill>
                <a:latin typeface="Franklin Gothic Book" pitchFamily="34" charset="0"/>
              </a:defRPr>
            </a:lvl5pPr>
            <a:lvl6pPr marL="2514600" indent="-228600" eaLnBrk="0" fontAlgn="base" hangingPunct="0">
              <a:spcBef>
                <a:spcPct val="0"/>
              </a:spcBef>
              <a:spcAft>
                <a:spcPct val="0"/>
              </a:spcAft>
              <a:defRPr>
                <a:solidFill>
                  <a:schemeClr val="tx1"/>
                </a:solidFill>
                <a:latin typeface="Franklin Gothic Book" pitchFamily="34" charset="0"/>
              </a:defRPr>
            </a:lvl6pPr>
            <a:lvl7pPr marL="2971800" indent="-228600" eaLnBrk="0" fontAlgn="base" hangingPunct="0">
              <a:spcBef>
                <a:spcPct val="0"/>
              </a:spcBef>
              <a:spcAft>
                <a:spcPct val="0"/>
              </a:spcAft>
              <a:defRPr>
                <a:solidFill>
                  <a:schemeClr val="tx1"/>
                </a:solidFill>
                <a:latin typeface="Franklin Gothic Book" pitchFamily="34" charset="0"/>
              </a:defRPr>
            </a:lvl7pPr>
            <a:lvl8pPr marL="3429000" indent="-228600" eaLnBrk="0" fontAlgn="base" hangingPunct="0">
              <a:spcBef>
                <a:spcPct val="0"/>
              </a:spcBef>
              <a:spcAft>
                <a:spcPct val="0"/>
              </a:spcAft>
              <a:defRPr>
                <a:solidFill>
                  <a:schemeClr val="tx1"/>
                </a:solidFill>
                <a:latin typeface="Franklin Gothic Book" pitchFamily="34" charset="0"/>
              </a:defRPr>
            </a:lvl8pPr>
            <a:lvl9pPr marL="3886200" indent="-228600" eaLnBrk="0" fontAlgn="base" hangingPunct="0">
              <a:spcBef>
                <a:spcPct val="0"/>
              </a:spcBef>
              <a:spcAft>
                <a:spcPct val="0"/>
              </a:spcAft>
              <a:defRPr>
                <a:solidFill>
                  <a:schemeClr val="tx1"/>
                </a:solidFill>
                <a:latin typeface="Franklin Gothic Book" pitchFamily="34" charset="0"/>
              </a:defRPr>
            </a:lvl9pPr>
          </a:lstStyle>
          <a:p>
            <a:pPr fontAlgn="base">
              <a:spcBef>
                <a:spcPct val="0"/>
              </a:spcBef>
              <a:spcAft>
                <a:spcPct val="0"/>
              </a:spcAft>
            </a:pPr>
            <a:endParaRPr lang="el-GR" altLang="el-GR" smtClean="0">
              <a:latin typeface="Times New Roman" pitchFamily="18" charset="0"/>
            </a:endParaRPr>
          </a:p>
        </p:txBody>
      </p:sp>
      <p:sp>
        <p:nvSpPr>
          <p:cNvPr id="70662" name="5 - Θέση αριθμού διαφάνειας"/>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Franklin Gothic Book" pitchFamily="34" charset="0"/>
              </a:defRPr>
            </a:lvl1pPr>
            <a:lvl2pPr marL="742950" indent="-285750">
              <a:defRPr>
                <a:solidFill>
                  <a:schemeClr val="tx1"/>
                </a:solidFill>
                <a:latin typeface="Franklin Gothic Book" pitchFamily="34" charset="0"/>
              </a:defRPr>
            </a:lvl2pPr>
            <a:lvl3pPr marL="1143000" indent="-228600">
              <a:defRPr>
                <a:solidFill>
                  <a:schemeClr val="tx1"/>
                </a:solidFill>
                <a:latin typeface="Franklin Gothic Book" pitchFamily="34" charset="0"/>
              </a:defRPr>
            </a:lvl3pPr>
            <a:lvl4pPr marL="1600200" indent="-228600">
              <a:defRPr>
                <a:solidFill>
                  <a:schemeClr val="tx1"/>
                </a:solidFill>
                <a:latin typeface="Franklin Gothic Book" pitchFamily="34" charset="0"/>
              </a:defRPr>
            </a:lvl4pPr>
            <a:lvl5pPr marL="2057400" indent="-228600">
              <a:defRPr>
                <a:solidFill>
                  <a:schemeClr val="tx1"/>
                </a:solidFill>
                <a:latin typeface="Franklin Gothic Book" pitchFamily="34" charset="0"/>
              </a:defRPr>
            </a:lvl5pPr>
            <a:lvl6pPr marL="2514600" indent="-228600" eaLnBrk="0" fontAlgn="base" hangingPunct="0">
              <a:spcBef>
                <a:spcPct val="0"/>
              </a:spcBef>
              <a:spcAft>
                <a:spcPct val="0"/>
              </a:spcAft>
              <a:defRPr>
                <a:solidFill>
                  <a:schemeClr val="tx1"/>
                </a:solidFill>
                <a:latin typeface="Franklin Gothic Book" pitchFamily="34" charset="0"/>
              </a:defRPr>
            </a:lvl6pPr>
            <a:lvl7pPr marL="2971800" indent="-228600" eaLnBrk="0" fontAlgn="base" hangingPunct="0">
              <a:spcBef>
                <a:spcPct val="0"/>
              </a:spcBef>
              <a:spcAft>
                <a:spcPct val="0"/>
              </a:spcAft>
              <a:defRPr>
                <a:solidFill>
                  <a:schemeClr val="tx1"/>
                </a:solidFill>
                <a:latin typeface="Franklin Gothic Book" pitchFamily="34" charset="0"/>
              </a:defRPr>
            </a:lvl7pPr>
            <a:lvl8pPr marL="3429000" indent="-228600" eaLnBrk="0" fontAlgn="base" hangingPunct="0">
              <a:spcBef>
                <a:spcPct val="0"/>
              </a:spcBef>
              <a:spcAft>
                <a:spcPct val="0"/>
              </a:spcAft>
              <a:defRPr>
                <a:solidFill>
                  <a:schemeClr val="tx1"/>
                </a:solidFill>
                <a:latin typeface="Franklin Gothic Book" pitchFamily="34" charset="0"/>
              </a:defRPr>
            </a:lvl8pPr>
            <a:lvl9pPr marL="3886200" indent="-228600" eaLnBrk="0" fontAlgn="base" hangingPunct="0">
              <a:spcBef>
                <a:spcPct val="0"/>
              </a:spcBef>
              <a:spcAft>
                <a:spcPct val="0"/>
              </a:spcAft>
              <a:defRPr>
                <a:solidFill>
                  <a:schemeClr val="tx1"/>
                </a:solidFill>
                <a:latin typeface="Franklin Gothic Book" pitchFamily="34" charset="0"/>
              </a:defRPr>
            </a:lvl9pPr>
          </a:lstStyle>
          <a:p>
            <a:fld id="{2E4CE07F-E21A-433F-B674-626A2C221750}" type="slidenum">
              <a:rPr lang="el-GR" altLang="el-GR" smtClean="0">
                <a:latin typeface="Times New Roman" pitchFamily="18" charset="0"/>
              </a:rPr>
              <a:pPr/>
              <a:t>11</a:t>
            </a:fld>
            <a:endParaRPr lang="el-GR" altLang="el-GR" smtClean="0">
              <a:latin typeface="Times New Roman" pitchFamily="18" charset="0"/>
            </a:endParaRPr>
          </a:p>
        </p:txBody>
      </p:sp>
    </p:spTree>
    <p:extLst>
      <p:ext uri="{BB962C8B-B14F-4D97-AF65-F5344CB8AC3E}">
        <p14:creationId xmlns:p14="http://schemas.microsoft.com/office/powerpoint/2010/main" val="41780710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C1107E4F-24AC-4C19-A92E-9124BF3F1126}" type="slidenum">
              <a:rPr lang="el-GR" altLang="el-GR" smtClean="0"/>
              <a:pPr>
                <a:defRPr/>
              </a:pPr>
              <a:t>13</a:t>
            </a:fld>
            <a:endParaRPr lang="el-GR" altLang="el-GR"/>
          </a:p>
        </p:txBody>
      </p:sp>
    </p:spTree>
    <p:extLst>
      <p:ext uri="{BB962C8B-B14F-4D97-AF65-F5344CB8AC3E}">
        <p14:creationId xmlns:p14="http://schemas.microsoft.com/office/powerpoint/2010/main" val="424824171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Master" Target="../slideMasters/slideMaster1.xml"/><Relationship Id="rId5" Type="http://schemas.openxmlformats.org/officeDocument/2006/relationships/image" Target="../media/image3.jpeg"/><Relationship Id="rId4" Type="http://schemas.openxmlformats.org/officeDocument/2006/relationships/image" Target="../media/image5.png"/></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a:xfrm>
            <a:off x="1644162" y="633049"/>
            <a:ext cx="6031890" cy="994631"/>
          </a:xfrm>
        </p:spPr>
        <p:txBody>
          <a:bodyPr/>
          <a:lstStyle>
            <a:lvl1pPr>
              <a:defRPr sz="2800"/>
            </a:lvl1pPr>
          </a:lstStyle>
          <a:p>
            <a:r>
              <a:rPr lang="el-GR" dirty="0"/>
              <a:t>Στυλ κύριου τίτλου</a:t>
            </a:r>
            <a:endParaRPr lang="en-US" dirty="0"/>
          </a:p>
        </p:txBody>
      </p:sp>
      <p:sp>
        <p:nvSpPr>
          <p:cNvPr id="3" name="Content Placeholder 2"/>
          <p:cNvSpPr>
            <a:spLocks noGrp="1"/>
          </p:cNvSpPr>
          <p:nvPr>
            <p:ph idx="1"/>
          </p:nvPr>
        </p:nvSpPr>
        <p:spPr>
          <a:xfrm>
            <a:off x="915691" y="1773172"/>
            <a:ext cx="7488832" cy="4242467"/>
          </a:xfrm>
        </p:spPr>
        <p:txBody>
          <a:bodyPr/>
          <a:lstStyle>
            <a:lvl1pPr marL="290513" indent="-290513">
              <a:defRPr sz="2400"/>
            </a:lvl1pPr>
            <a:lvl2pPr marL="571500" indent="-273050">
              <a:defRPr sz="2000" i="0"/>
            </a:lvl2pPr>
            <a:lvl3pPr marL="800100" indent="-244475">
              <a:defRPr sz="1800"/>
            </a:lvl3pPr>
            <a:lvl4pPr>
              <a:defRPr sz="1800" i="0"/>
            </a:lvl4pPr>
            <a:lvl5pPr>
              <a:defRPr sz="1800"/>
            </a:lvl5pPr>
          </a:lstStyle>
          <a:p>
            <a:pPr lvl="0"/>
            <a:r>
              <a:rPr lang="el-GR" dirty="0"/>
              <a:t>Επεξεργασία στυλ υποδείγματος κειμένου</a:t>
            </a:r>
          </a:p>
          <a:p>
            <a:pPr lvl="1"/>
            <a:r>
              <a:rPr lang="el-GR" dirty="0"/>
              <a:t>Δεύτερου επιπέδου</a:t>
            </a:r>
          </a:p>
          <a:p>
            <a:pPr lvl="2"/>
            <a:r>
              <a:rPr lang="el-GR" dirty="0"/>
              <a:t>Τρίτου επιπέδου</a:t>
            </a:r>
          </a:p>
          <a:p>
            <a:pPr lvl="3"/>
            <a:r>
              <a:rPr lang="el-GR" dirty="0"/>
              <a:t>Τέταρτου επιπέδου</a:t>
            </a:r>
          </a:p>
          <a:p>
            <a:pPr lvl="4"/>
            <a:r>
              <a:rPr lang="el-GR" dirty="0"/>
              <a:t>Πέμπτου επιπέδου</a:t>
            </a:r>
            <a:endParaRPr lang="en-US" dirty="0"/>
          </a:p>
        </p:txBody>
      </p:sp>
      <p:pic>
        <p:nvPicPr>
          <p:cNvPr id="6" name="Εικόνα 5">
            <a:extLst>
              <a:ext uri="{FF2B5EF4-FFF2-40B4-BE49-F238E27FC236}">
                <a16:creationId xmlns="" xmlns:a16="http://schemas.microsoft.com/office/drawing/2014/main" id="{E4D334EB-825D-404C-809F-5EA38C4C791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634064" y="213287"/>
            <a:ext cx="1348741" cy="723168"/>
          </a:xfrm>
          <a:prstGeom prst="rect">
            <a:avLst/>
          </a:prstGeom>
        </p:spPr>
      </p:pic>
      <p:sp>
        <p:nvSpPr>
          <p:cNvPr id="9" name="Slide Number Placeholder 5"/>
          <p:cNvSpPr>
            <a:spLocks noGrp="1"/>
          </p:cNvSpPr>
          <p:nvPr>
            <p:ph type="sldNum" sz="quarter" idx="12"/>
          </p:nvPr>
        </p:nvSpPr>
        <p:spPr>
          <a:xfrm>
            <a:off x="8326017" y="6420204"/>
            <a:ext cx="514350" cy="365125"/>
          </a:xfrm>
          <a:prstGeom prst="rect">
            <a:avLst/>
          </a:prstGeom>
        </p:spPr>
        <p:txBody>
          <a:bodyPr/>
          <a:lstStyle>
            <a:lvl1pPr>
              <a:defRPr sz="1400"/>
            </a:lvl1pPr>
          </a:lstStyle>
          <a:p>
            <a:fld id="{8AD82645-2CA8-4781-85DC-D14D0DE4C8E7}" type="slidenum">
              <a:rPr lang="en-US" smtClean="0"/>
              <a:pPr/>
              <a:t>‹#›</a:t>
            </a:fld>
            <a:endParaRPr lang="en-US" dirty="0"/>
          </a:p>
        </p:txBody>
      </p:sp>
      <p:grpSp>
        <p:nvGrpSpPr>
          <p:cNvPr id="19" name="Group 18"/>
          <p:cNvGrpSpPr/>
          <p:nvPr userDrawn="1"/>
        </p:nvGrpSpPr>
        <p:grpSpPr>
          <a:xfrm>
            <a:off x="645544" y="6125841"/>
            <a:ext cx="6887499" cy="697963"/>
            <a:chOff x="645544" y="6125841"/>
            <a:chExt cx="6887499" cy="697963"/>
          </a:xfrm>
        </p:grpSpPr>
        <p:pic>
          <p:nvPicPr>
            <p:cNvPr id="12" name="Picture 22" descr="European Commission logo"/>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645544" y="6125841"/>
              <a:ext cx="1007410" cy="697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Ορθογώνιο 10"/>
            <p:cNvSpPr>
              <a:spLocks noChangeArrowheads="1"/>
            </p:cNvSpPr>
            <p:nvPr userDrawn="1"/>
          </p:nvSpPr>
          <p:spPr bwMode="auto">
            <a:xfrm>
              <a:off x="4204865" y="6327770"/>
              <a:ext cx="332817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Franklin Gothic Book" pitchFamily="34" charset="0"/>
                </a:defRPr>
              </a:lvl1pPr>
              <a:lvl2pPr marL="742950" indent="-285750">
                <a:defRPr>
                  <a:solidFill>
                    <a:schemeClr val="tx1"/>
                  </a:solidFill>
                  <a:latin typeface="Franklin Gothic Book" pitchFamily="34" charset="0"/>
                </a:defRPr>
              </a:lvl2pPr>
              <a:lvl3pPr marL="1143000" indent="-228600">
                <a:defRPr>
                  <a:solidFill>
                    <a:schemeClr val="tx1"/>
                  </a:solidFill>
                  <a:latin typeface="Franklin Gothic Book" pitchFamily="34" charset="0"/>
                </a:defRPr>
              </a:lvl3pPr>
              <a:lvl4pPr marL="1600200" indent="-228600">
                <a:defRPr>
                  <a:solidFill>
                    <a:schemeClr val="tx1"/>
                  </a:solidFill>
                  <a:latin typeface="Franklin Gothic Book" pitchFamily="34" charset="0"/>
                </a:defRPr>
              </a:lvl4pPr>
              <a:lvl5pPr marL="2057400" indent="-228600">
                <a:defRPr>
                  <a:solidFill>
                    <a:schemeClr val="tx1"/>
                  </a:solidFill>
                  <a:latin typeface="Franklin Gothic Book" pitchFamily="34" charset="0"/>
                </a:defRPr>
              </a:lvl5pPr>
              <a:lvl6pPr marL="2514600" indent="-228600" eaLnBrk="0" fontAlgn="base" hangingPunct="0">
                <a:spcBef>
                  <a:spcPct val="0"/>
                </a:spcBef>
                <a:spcAft>
                  <a:spcPct val="0"/>
                </a:spcAft>
                <a:defRPr>
                  <a:solidFill>
                    <a:schemeClr val="tx1"/>
                  </a:solidFill>
                  <a:latin typeface="Franklin Gothic Book" pitchFamily="34" charset="0"/>
                </a:defRPr>
              </a:lvl6pPr>
              <a:lvl7pPr marL="2971800" indent="-228600" eaLnBrk="0" fontAlgn="base" hangingPunct="0">
                <a:spcBef>
                  <a:spcPct val="0"/>
                </a:spcBef>
                <a:spcAft>
                  <a:spcPct val="0"/>
                </a:spcAft>
                <a:defRPr>
                  <a:solidFill>
                    <a:schemeClr val="tx1"/>
                  </a:solidFill>
                  <a:latin typeface="Franklin Gothic Book" pitchFamily="34" charset="0"/>
                </a:defRPr>
              </a:lvl7pPr>
              <a:lvl8pPr marL="3429000" indent="-228600" eaLnBrk="0" fontAlgn="base" hangingPunct="0">
                <a:spcBef>
                  <a:spcPct val="0"/>
                </a:spcBef>
                <a:spcAft>
                  <a:spcPct val="0"/>
                </a:spcAft>
                <a:defRPr>
                  <a:solidFill>
                    <a:schemeClr val="tx1"/>
                  </a:solidFill>
                  <a:latin typeface="Franklin Gothic Book" pitchFamily="34" charset="0"/>
                </a:defRPr>
              </a:lvl8pPr>
              <a:lvl9pPr marL="3886200" indent="-228600" eaLnBrk="0" fontAlgn="base" hangingPunct="0">
                <a:spcBef>
                  <a:spcPct val="0"/>
                </a:spcBef>
                <a:spcAft>
                  <a:spcPct val="0"/>
                </a:spcAft>
                <a:defRPr>
                  <a:solidFill>
                    <a:schemeClr val="tx1"/>
                  </a:solidFill>
                  <a:latin typeface="Franklin Gothic Book" pitchFamily="34" charset="0"/>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ltLang="el-GR" sz="1400" b="1" dirty="0" err="1" smtClean="0">
                  <a:solidFill>
                    <a:srgbClr val="C00000"/>
                  </a:solidFill>
                </a:rPr>
                <a:t>SlideWiki</a:t>
              </a:r>
              <a:r>
                <a:rPr lang="en-GB" altLang="el-GR" sz="1400" b="1" dirty="0" smtClean="0">
                  <a:solidFill>
                    <a:srgbClr val="C00000"/>
                  </a:solidFill>
                </a:rPr>
                <a:t> Horizon 2020 - 688095</a:t>
              </a:r>
            </a:p>
          </p:txBody>
        </p:sp>
      </p:grpSp>
    </p:spTree>
    <p:extLst>
      <p:ext uri="{BB962C8B-B14F-4D97-AF65-F5344CB8AC3E}">
        <p14:creationId xmlns:p14="http://schemas.microsoft.com/office/powerpoint/2010/main" val="22059000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cSld name="Διαφάνεια τίτλου">
    <p:spTree>
      <p:nvGrpSpPr>
        <p:cNvPr id="1" name=""/>
        <p:cNvGrpSpPr/>
        <p:nvPr/>
      </p:nvGrpSpPr>
      <p:grpSpPr>
        <a:xfrm>
          <a:off x="0" y="0"/>
          <a:ext cx="0" cy="0"/>
          <a:chOff x="0" y="0"/>
          <a:chExt cx="0" cy="0"/>
        </a:xfrm>
      </p:grpSpPr>
      <p:grpSp>
        <p:nvGrpSpPr>
          <p:cNvPr id="4" name="Group 6"/>
          <p:cNvGrpSpPr>
            <a:grpSpLocks/>
          </p:cNvGrpSpPr>
          <p:nvPr/>
        </p:nvGrpSpPr>
        <p:grpSpPr bwMode="auto">
          <a:xfrm>
            <a:off x="565150" y="744538"/>
            <a:ext cx="8005763" cy="5349875"/>
            <a:chOff x="752858" y="744469"/>
            <a:chExt cx="10674117" cy="5349671"/>
          </a:xfrm>
        </p:grpSpPr>
        <p:sp>
          <p:nvSpPr>
            <p:cNvPr id="5" name="Freeform 6"/>
            <p:cNvSpPr>
              <a:spLocks/>
            </p:cNvSpPr>
            <p:nvPr/>
          </p:nvSpPr>
          <p:spPr bwMode="auto">
            <a:xfrm>
              <a:off x="8152563" y="1685820"/>
              <a:ext cx="3274412" cy="4408320"/>
            </a:xfrm>
            <a:custGeom>
              <a:avLst/>
              <a:gdLst>
                <a:gd name="T0" fmla="*/ 2147483647 w 10000"/>
                <a:gd name="T1" fmla="*/ 0 h 10000"/>
                <a:gd name="T2" fmla="*/ 2147483647 w 10000"/>
                <a:gd name="T3" fmla="*/ 0 h 10000"/>
                <a:gd name="T4" fmla="*/ 2147483647 w 10000"/>
                <a:gd name="T5" fmla="*/ 2147483647 h 10000"/>
                <a:gd name="T6" fmla="*/ 0 w 10000"/>
                <a:gd name="T7" fmla="*/ 2147483647 h 10000"/>
                <a:gd name="T8" fmla="*/ 0 w 10000"/>
                <a:gd name="T9" fmla="*/ 2147483647 h 10000"/>
                <a:gd name="T10" fmla="*/ 2147483647 w 10000"/>
                <a:gd name="T11" fmla="*/ 2147483647 h 10000"/>
                <a:gd name="T12" fmla="*/ 2147483647 w 10000"/>
                <a:gd name="T13" fmla="*/ 0 h 10000"/>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el-GR"/>
            </a:p>
          </p:txBody>
        </p:sp>
        <p:sp>
          <p:nvSpPr>
            <p:cNvPr id="6" name="Freeform 6"/>
            <p:cNvSpPr>
              <a:spLocks/>
            </p:cNvSpPr>
            <p:nvPr/>
          </p:nvSpPr>
          <p:spPr bwMode="auto">
            <a:xfrm flipH="1" flipV="1">
              <a:off x="752858" y="744469"/>
              <a:ext cx="3276528" cy="4408319"/>
            </a:xfrm>
            <a:custGeom>
              <a:avLst/>
              <a:gdLst>
                <a:gd name="T0" fmla="*/ 2147483647 w 10002"/>
                <a:gd name="T1" fmla="*/ 0 h 10000"/>
                <a:gd name="T2" fmla="*/ 2147483647 w 10002"/>
                <a:gd name="T3" fmla="*/ 0 h 10000"/>
                <a:gd name="T4" fmla="*/ 2147483647 w 10002"/>
                <a:gd name="T5" fmla="*/ 2147483647 h 10000"/>
                <a:gd name="T6" fmla="*/ 2147483647 w 10002"/>
                <a:gd name="T7" fmla="*/ 2147483647 h 10000"/>
                <a:gd name="T8" fmla="*/ 0 w 10002"/>
                <a:gd name="T9" fmla="*/ 2147483647 h 10000"/>
                <a:gd name="T10" fmla="*/ 2147483647 w 10002"/>
                <a:gd name="T11" fmla="*/ 2147483647 h 10000"/>
                <a:gd name="T12" fmla="*/ 2147483647 w 10002"/>
                <a:gd name="T13" fmla="*/ 0 h 10000"/>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el-GR"/>
            </a:p>
          </p:txBody>
        </p:sp>
      </p:grpSp>
      <p:pic>
        <p:nvPicPr>
          <p:cNvPr id="7" name="Picture 24" descr="http://ec.europa.eu/isa/images/title2012_en.gif"/>
          <p:cNvPicPr>
            <a:picLocks noChangeAspect="1" noChangeArrowheads="1"/>
          </p:cNvPicPr>
          <p:nvPr userDrawn="1"/>
        </p:nvPicPr>
        <p:blipFill>
          <a:blip r:embed="rId2">
            <a:extLst>
              <a:ext uri="{28A0092B-C50C-407E-A947-70E740481C1C}">
                <a14:useLocalDpi xmlns:a14="http://schemas.microsoft.com/office/drawing/2010/main" val="0"/>
              </a:ext>
            </a:extLst>
          </a:blip>
          <a:srcRect r="19618"/>
          <a:stretch>
            <a:fillRect/>
          </a:stretch>
        </p:blipFill>
        <p:spPr bwMode="auto">
          <a:xfrm>
            <a:off x="1619250" y="5621338"/>
            <a:ext cx="7524750" cy="1236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22" descr="European Commission logo"/>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9050" y="5732463"/>
            <a:ext cx="1638300" cy="1135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3"/>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7488238" y="136525"/>
            <a:ext cx="1554162"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1" name="Ορθογώνιο 10"/>
          <p:cNvSpPr>
            <a:spLocks noChangeArrowheads="1"/>
          </p:cNvSpPr>
          <p:nvPr userDrawn="1"/>
        </p:nvSpPr>
        <p:spPr bwMode="auto">
          <a:xfrm>
            <a:off x="5508625" y="6165850"/>
            <a:ext cx="3643313"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Franklin Gothic Book" pitchFamily="34" charset="0"/>
              </a:defRPr>
            </a:lvl1pPr>
            <a:lvl2pPr marL="742950" indent="-285750">
              <a:defRPr>
                <a:solidFill>
                  <a:schemeClr val="tx1"/>
                </a:solidFill>
                <a:latin typeface="Franklin Gothic Book" pitchFamily="34" charset="0"/>
              </a:defRPr>
            </a:lvl2pPr>
            <a:lvl3pPr marL="1143000" indent="-228600">
              <a:defRPr>
                <a:solidFill>
                  <a:schemeClr val="tx1"/>
                </a:solidFill>
                <a:latin typeface="Franklin Gothic Book" pitchFamily="34" charset="0"/>
              </a:defRPr>
            </a:lvl3pPr>
            <a:lvl4pPr marL="1600200" indent="-228600">
              <a:defRPr>
                <a:solidFill>
                  <a:schemeClr val="tx1"/>
                </a:solidFill>
                <a:latin typeface="Franklin Gothic Book" pitchFamily="34" charset="0"/>
              </a:defRPr>
            </a:lvl4pPr>
            <a:lvl5pPr marL="2057400" indent="-228600">
              <a:defRPr>
                <a:solidFill>
                  <a:schemeClr val="tx1"/>
                </a:solidFill>
                <a:latin typeface="Franklin Gothic Book" pitchFamily="34" charset="0"/>
              </a:defRPr>
            </a:lvl5pPr>
            <a:lvl6pPr marL="2514600" indent="-228600" eaLnBrk="0" fontAlgn="base" hangingPunct="0">
              <a:spcBef>
                <a:spcPct val="0"/>
              </a:spcBef>
              <a:spcAft>
                <a:spcPct val="0"/>
              </a:spcAft>
              <a:defRPr>
                <a:solidFill>
                  <a:schemeClr val="tx1"/>
                </a:solidFill>
                <a:latin typeface="Franklin Gothic Book" pitchFamily="34" charset="0"/>
              </a:defRPr>
            </a:lvl6pPr>
            <a:lvl7pPr marL="2971800" indent="-228600" eaLnBrk="0" fontAlgn="base" hangingPunct="0">
              <a:spcBef>
                <a:spcPct val="0"/>
              </a:spcBef>
              <a:spcAft>
                <a:spcPct val="0"/>
              </a:spcAft>
              <a:defRPr>
                <a:solidFill>
                  <a:schemeClr val="tx1"/>
                </a:solidFill>
                <a:latin typeface="Franklin Gothic Book" pitchFamily="34" charset="0"/>
              </a:defRPr>
            </a:lvl7pPr>
            <a:lvl8pPr marL="3429000" indent="-228600" eaLnBrk="0" fontAlgn="base" hangingPunct="0">
              <a:spcBef>
                <a:spcPct val="0"/>
              </a:spcBef>
              <a:spcAft>
                <a:spcPct val="0"/>
              </a:spcAft>
              <a:defRPr>
                <a:solidFill>
                  <a:schemeClr val="tx1"/>
                </a:solidFill>
                <a:latin typeface="Franklin Gothic Book" pitchFamily="34" charset="0"/>
              </a:defRPr>
            </a:lvl8pPr>
            <a:lvl9pPr marL="3886200" indent="-228600" eaLnBrk="0" fontAlgn="base" hangingPunct="0">
              <a:spcBef>
                <a:spcPct val="0"/>
              </a:spcBef>
              <a:spcAft>
                <a:spcPct val="0"/>
              </a:spcAft>
              <a:defRPr>
                <a:solidFill>
                  <a:schemeClr val="tx1"/>
                </a:solidFill>
                <a:latin typeface="Franklin Gothic Book" pitchFamily="34" charset="0"/>
              </a:defRPr>
            </a:lvl9pPr>
          </a:lstStyle>
          <a:p>
            <a:pPr>
              <a:defRPr/>
            </a:pPr>
            <a:r>
              <a:rPr lang="en-GB" altLang="el-GR" b="1" smtClean="0"/>
              <a:t>Horizon 2020 - 688095 - SlideWiki </a:t>
            </a:r>
          </a:p>
        </p:txBody>
      </p:sp>
      <p:sp>
        <p:nvSpPr>
          <p:cNvPr id="2" name="Title 1"/>
          <p:cNvSpPr>
            <a:spLocks noGrp="1"/>
          </p:cNvSpPr>
          <p:nvPr>
            <p:ph type="ctrTitle"/>
          </p:nvPr>
        </p:nvSpPr>
        <p:spPr>
          <a:xfrm>
            <a:off x="1436346" y="1788454"/>
            <a:ext cx="6270922" cy="2098226"/>
          </a:xfrm>
        </p:spPr>
        <p:txBody>
          <a:bodyPr anchor="b">
            <a:noAutofit/>
          </a:bodyPr>
          <a:lstStyle>
            <a:lvl1pPr algn="ctr">
              <a:defRPr sz="5400" cap="all" baseline="0">
                <a:solidFill>
                  <a:schemeClr val="tx2"/>
                </a:solidFill>
              </a:defRPr>
            </a:lvl1pPr>
          </a:lstStyle>
          <a:p>
            <a:r>
              <a:rPr lang="el-GR"/>
              <a:t>Στυλ κύριου τίτλου</a:t>
            </a:r>
            <a:endParaRPr lang="en-US" dirty="0"/>
          </a:p>
        </p:txBody>
      </p:sp>
      <p:sp>
        <p:nvSpPr>
          <p:cNvPr id="3" name="Subtitle 2"/>
          <p:cNvSpPr>
            <a:spLocks noGrp="1"/>
          </p:cNvSpPr>
          <p:nvPr>
            <p:ph type="subTitle" idx="1"/>
          </p:nvPr>
        </p:nvSpPr>
        <p:spPr>
          <a:xfrm>
            <a:off x="2009930" y="3956280"/>
            <a:ext cx="5123755" cy="1086237"/>
          </a:xfrm>
        </p:spPr>
        <p:txBody>
          <a:bodyPr/>
          <a:lstStyle>
            <a:lvl1pPr marL="0" indent="0" algn="ctr">
              <a:lnSpc>
                <a:spcPct val="112000"/>
              </a:lnSpc>
              <a:spcBef>
                <a:spcPts val="0"/>
              </a:spcBef>
              <a:spcAft>
                <a:spcPts val="0"/>
              </a:spcAft>
              <a:buNone/>
              <a:defRPr sz="1725"/>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l-GR"/>
              <a:t>Κάντε κλικ για να επεξεργαστείτε τον υπότιτλο του υποδείγματος</a:t>
            </a:r>
            <a:endParaRPr lang="en-US" dirty="0"/>
          </a:p>
        </p:txBody>
      </p:sp>
      <p:sp>
        <p:nvSpPr>
          <p:cNvPr id="12" name="Date Placeholder 3">
            <a:extLst>
              <a:ext uri="{FF2B5EF4-FFF2-40B4-BE49-F238E27FC236}"/>
            </a:extLst>
          </p:cNvPr>
          <p:cNvSpPr>
            <a:spLocks noGrp="1"/>
          </p:cNvSpPr>
          <p:nvPr>
            <p:ph type="dt" sz="half" idx="10"/>
          </p:nvPr>
        </p:nvSpPr>
        <p:spPr>
          <a:xfrm>
            <a:off x="565150" y="6453188"/>
            <a:ext cx="1204913" cy="404812"/>
          </a:xfrm>
          <a:prstGeom prst="rect">
            <a:avLst/>
          </a:prstGeom>
        </p:spPr>
        <p:txBody>
          <a:bodyPr/>
          <a:lstStyle>
            <a:lvl1pPr>
              <a:defRPr baseline="0">
                <a:solidFill>
                  <a:schemeClr val="tx2"/>
                </a:solidFill>
              </a:defRPr>
            </a:lvl1pPr>
          </a:lstStyle>
          <a:p>
            <a:pPr>
              <a:defRPr/>
            </a:pPr>
            <a:endParaRPr lang="el-GR"/>
          </a:p>
        </p:txBody>
      </p:sp>
      <p:sp>
        <p:nvSpPr>
          <p:cNvPr id="13" name="Slide Number Placeholder 5">
            <a:extLst>
              <a:ext uri="{FF2B5EF4-FFF2-40B4-BE49-F238E27FC236}"/>
            </a:extLst>
          </p:cNvPr>
          <p:cNvSpPr>
            <a:spLocks noGrp="1"/>
          </p:cNvSpPr>
          <p:nvPr>
            <p:ph type="sldNum" sz="quarter" idx="11"/>
          </p:nvPr>
        </p:nvSpPr>
        <p:spPr>
          <a:xfrm>
            <a:off x="7372350" y="6453188"/>
            <a:ext cx="1198563" cy="404812"/>
          </a:xfrm>
          <a:prstGeom prst="rect">
            <a:avLst/>
          </a:prstGeom>
        </p:spPr>
        <p:txBody>
          <a:bodyPr/>
          <a:lstStyle>
            <a:lvl1pPr>
              <a:defRPr/>
            </a:lvl1pPr>
          </a:lstStyle>
          <a:p>
            <a:pPr>
              <a:defRPr/>
            </a:pPr>
            <a:fld id="{50015363-9AAF-4EBA-BC66-0F86B010C6C3}" type="slidenum">
              <a:rPr lang="el-GR" altLang="el-GR"/>
              <a:pPr>
                <a:defRPr/>
              </a:pPr>
              <a:t>‹#›</a:t>
            </a:fld>
            <a:endParaRPr lang="el-GR" altLang="el-GR"/>
          </a:p>
        </p:txBody>
      </p:sp>
      <p:pic>
        <p:nvPicPr>
          <p:cNvPr id="14" name="Picture 2" descr="\\kerveros\Admins\Ιστοσελίδα\Banners &amp; photos Site\used\logo_ekdda_up_down_en.jpg"/>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21366" y="39041"/>
            <a:ext cx="1333830" cy="70549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96137710"/>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pic>
        <p:nvPicPr>
          <p:cNvPr id="4" name="Εικόνα 9"/>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732588" y="6313488"/>
            <a:ext cx="1331912" cy="534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endParaRPr lang="el-GR" altLang="en-US"/>
          </a:p>
        </p:txBody>
      </p:sp>
      <p:sp>
        <p:nvSpPr>
          <p:cNvPr id="6"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l-GR" altLang="en-US"/>
          </a:p>
        </p:txBody>
      </p:sp>
      <p:sp>
        <p:nvSpPr>
          <p:cNvPr id="7"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6F0373C4-DB2A-4FD7-9DA2-7783341638D2}" type="slidenum">
              <a:rPr lang="el-GR" altLang="en-US"/>
              <a:pPr>
                <a:defRPr/>
              </a:pPr>
              <a:t>‹#›</a:t>
            </a:fld>
            <a:endParaRPr lang="el-GR" altLang="en-US"/>
          </a:p>
        </p:txBody>
      </p:sp>
    </p:spTree>
    <p:extLst>
      <p:ext uri="{BB962C8B-B14F-4D97-AF65-F5344CB8AC3E}">
        <p14:creationId xmlns:p14="http://schemas.microsoft.com/office/powerpoint/2010/main" val="46798880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3.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 xmlns:a16="http://schemas.microsoft.com/office/drawing/2014/main" id="{3DBA3294-16DF-4A62-A790-8296DF99FA99}"/>
              </a:ext>
            </a:extLst>
          </p:cNvPr>
          <p:cNvSpPr>
            <a:spLocks noGrp="1"/>
          </p:cNvSpPr>
          <p:nvPr>
            <p:ph type="title"/>
          </p:nvPr>
        </p:nvSpPr>
        <p:spPr bwMode="auto">
          <a:xfrm>
            <a:off x="1652953" y="549275"/>
            <a:ext cx="5981111" cy="7570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l-GR" altLang="el-GR"/>
              <a:t>Στυλ κύριου τίτλου</a:t>
            </a:r>
            <a:endParaRPr lang="en-US" altLang="el-GR"/>
          </a:p>
        </p:txBody>
      </p:sp>
      <p:sp>
        <p:nvSpPr>
          <p:cNvPr id="1027" name="Text Placeholder 2">
            <a:extLst>
              <a:ext uri="{FF2B5EF4-FFF2-40B4-BE49-F238E27FC236}">
                <a16:creationId xmlns="" xmlns:a16="http://schemas.microsoft.com/office/drawing/2014/main" id="{2E80EE78-8666-4D73-85F3-D2F2A665F871}"/>
              </a:ext>
            </a:extLst>
          </p:cNvPr>
          <p:cNvSpPr>
            <a:spLocks noGrp="1"/>
          </p:cNvSpPr>
          <p:nvPr>
            <p:ph type="body" idx="1"/>
          </p:nvPr>
        </p:nvSpPr>
        <p:spPr bwMode="auto">
          <a:xfrm>
            <a:off x="863601" y="1946282"/>
            <a:ext cx="7366000" cy="3921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l-GR" altLang="el-GR" dirty="0"/>
              <a:t>Επεξεργασία στυλ υποδείγματος κειμένου</a:t>
            </a:r>
          </a:p>
          <a:p>
            <a:pPr lvl="1"/>
            <a:r>
              <a:rPr lang="el-GR" altLang="el-GR" dirty="0"/>
              <a:t>Δεύτερου επιπέδου</a:t>
            </a:r>
          </a:p>
          <a:p>
            <a:pPr lvl="2"/>
            <a:r>
              <a:rPr lang="el-GR" altLang="el-GR" dirty="0"/>
              <a:t>Τρίτου επιπέδου</a:t>
            </a:r>
          </a:p>
          <a:p>
            <a:pPr lvl="3"/>
            <a:r>
              <a:rPr lang="el-GR" altLang="el-GR" dirty="0"/>
              <a:t>Τέταρτου επιπέδου</a:t>
            </a:r>
          </a:p>
          <a:p>
            <a:pPr lvl="4"/>
            <a:r>
              <a:rPr lang="el-GR" altLang="el-GR" dirty="0"/>
              <a:t>Πέμπτου επιπέδου</a:t>
            </a:r>
            <a:endParaRPr lang="en-US" altLang="el-GR" dirty="0"/>
          </a:p>
        </p:txBody>
      </p:sp>
      <p:sp>
        <p:nvSpPr>
          <p:cNvPr id="9" name="Rectangle 8">
            <a:extLst>
              <a:ext uri="{FF2B5EF4-FFF2-40B4-BE49-F238E27FC236}">
                <a16:creationId xmlns="" xmlns:a16="http://schemas.microsoft.com/office/drawing/2014/main" id="{5D22D248-0B6A-4542-B954-85986D9CCE4F}"/>
              </a:ext>
            </a:extLst>
          </p:cNvPr>
          <p:cNvSpPr/>
          <p:nvPr/>
        </p:nvSpPr>
        <p:spPr>
          <a:xfrm>
            <a:off x="358775" y="1026160"/>
            <a:ext cx="171450" cy="5831840"/>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5" name="Group 18"/>
          <p:cNvGrpSpPr/>
          <p:nvPr userDrawn="1"/>
        </p:nvGrpSpPr>
        <p:grpSpPr>
          <a:xfrm>
            <a:off x="645544" y="6125841"/>
            <a:ext cx="7337313" cy="719113"/>
            <a:chOff x="645544" y="6125841"/>
            <a:chExt cx="7337313" cy="719113"/>
          </a:xfrm>
        </p:grpSpPr>
        <p:sp>
          <p:nvSpPr>
            <p:cNvPr id="6" name="Rectangle 16"/>
            <p:cNvSpPr/>
            <p:nvPr userDrawn="1"/>
          </p:nvSpPr>
          <p:spPr>
            <a:xfrm>
              <a:off x="645544" y="6635547"/>
              <a:ext cx="7337313" cy="209407"/>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22" descr="European Commission logo"/>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645544" y="6125841"/>
              <a:ext cx="1007410" cy="697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Ορθογώνιο 10"/>
            <p:cNvSpPr>
              <a:spLocks noChangeArrowheads="1"/>
            </p:cNvSpPr>
            <p:nvPr userDrawn="1"/>
          </p:nvSpPr>
          <p:spPr bwMode="auto">
            <a:xfrm>
              <a:off x="4204865" y="6327770"/>
              <a:ext cx="332817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Franklin Gothic Book" pitchFamily="34" charset="0"/>
                </a:defRPr>
              </a:lvl1pPr>
              <a:lvl2pPr marL="742950" indent="-285750">
                <a:defRPr>
                  <a:solidFill>
                    <a:schemeClr val="tx1"/>
                  </a:solidFill>
                  <a:latin typeface="Franklin Gothic Book" pitchFamily="34" charset="0"/>
                </a:defRPr>
              </a:lvl2pPr>
              <a:lvl3pPr marL="1143000" indent="-228600">
                <a:defRPr>
                  <a:solidFill>
                    <a:schemeClr val="tx1"/>
                  </a:solidFill>
                  <a:latin typeface="Franklin Gothic Book" pitchFamily="34" charset="0"/>
                </a:defRPr>
              </a:lvl3pPr>
              <a:lvl4pPr marL="1600200" indent="-228600">
                <a:defRPr>
                  <a:solidFill>
                    <a:schemeClr val="tx1"/>
                  </a:solidFill>
                  <a:latin typeface="Franklin Gothic Book" pitchFamily="34" charset="0"/>
                </a:defRPr>
              </a:lvl4pPr>
              <a:lvl5pPr marL="2057400" indent="-228600">
                <a:defRPr>
                  <a:solidFill>
                    <a:schemeClr val="tx1"/>
                  </a:solidFill>
                  <a:latin typeface="Franklin Gothic Book" pitchFamily="34" charset="0"/>
                </a:defRPr>
              </a:lvl5pPr>
              <a:lvl6pPr marL="2514600" indent="-228600" eaLnBrk="0" fontAlgn="base" hangingPunct="0">
                <a:spcBef>
                  <a:spcPct val="0"/>
                </a:spcBef>
                <a:spcAft>
                  <a:spcPct val="0"/>
                </a:spcAft>
                <a:defRPr>
                  <a:solidFill>
                    <a:schemeClr val="tx1"/>
                  </a:solidFill>
                  <a:latin typeface="Franklin Gothic Book" pitchFamily="34" charset="0"/>
                </a:defRPr>
              </a:lvl6pPr>
              <a:lvl7pPr marL="2971800" indent="-228600" eaLnBrk="0" fontAlgn="base" hangingPunct="0">
                <a:spcBef>
                  <a:spcPct val="0"/>
                </a:spcBef>
                <a:spcAft>
                  <a:spcPct val="0"/>
                </a:spcAft>
                <a:defRPr>
                  <a:solidFill>
                    <a:schemeClr val="tx1"/>
                  </a:solidFill>
                  <a:latin typeface="Franklin Gothic Book" pitchFamily="34" charset="0"/>
                </a:defRPr>
              </a:lvl7pPr>
              <a:lvl8pPr marL="3429000" indent="-228600" eaLnBrk="0" fontAlgn="base" hangingPunct="0">
                <a:spcBef>
                  <a:spcPct val="0"/>
                </a:spcBef>
                <a:spcAft>
                  <a:spcPct val="0"/>
                </a:spcAft>
                <a:defRPr>
                  <a:solidFill>
                    <a:schemeClr val="tx1"/>
                  </a:solidFill>
                  <a:latin typeface="Franklin Gothic Book" pitchFamily="34" charset="0"/>
                </a:defRPr>
              </a:lvl8pPr>
              <a:lvl9pPr marL="3886200" indent="-228600" eaLnBrk="0" fontAlgn="base" hangingPunct="0">
                <a:spcBef>
                  <a:spcPct val="0"/>
                </a:spcBef>
                <a:spcAft>
                  <a:spcPct val="0"/>
                </a:spcAft>
                <a:defRPr>
                  <a:solidFill>
                    <a:schemeClr val="tx1"/>
                  </a:solidFill>
                  <a:latin typeface="Franklin Gothic Book" pitchFamily="34" charset="0"/>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ltLang="el-GR" sz="1400" b="1" dirty="0" err="1" smtClean="0">
                  <a:solidFill>
                    <a:srgbClr val="C00000"/>
                  </a:solidFill>
                </a:rPr>
                <a:t>SlideWiki</a:t>
              </a:r>
              <a:r>
                <a:rPr lang="en-GB" altLang="el-GR" sz="1400" b="1" dirty="0" smtClean="0">
                  <a:solidFill>
                    <a:srgbClr val="C00000"/>
                  </a:solidFill>
                </a:rPr>
                <a:t> Horizon 2020 - 688095</a:t>
              </a:r>
            </a:p>
          </p:txBody>
        </p:sp>
      </p:grpSp>
      <p:pic>
        <p:nvPicPr>
          <p:cNvPr id="11" name="Εικόνα 10">
            <a:extLst>
              <a:ext uri="{FF2B5EF4-FFF2-40B4-BE49-F238E27FC236}">
                <a16:creationId xmlns="" xmlns:a16="http://schemas.microsoft.com/office/drawing/2014/main" id="{E4D334EB-825D-404C-809F-5EA38C4C7918}"/>
              </a:ext>
            </a:extLst>
          </p:cNvPr>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7533044" y="213286"/>
            <a:ext cx="1449762" cy="777333"/>
          </a:xfrm>
          <a:prstGeom prst="rect">
            <a:avLst/>
          </a:prstGeom>
        </p:spPr>
      </p:pic>
      <p:pic>
        <p:nvPicPr>
          <p:cNvPr id="13" name="Picture 2" descr="\\kerveros\Admins\Ιστοσελίδα\Banners &amp; photos Site\used\logo_ekdda_up_down_en.jpg"/>
          <p:cNvPicPr>
            <a:picLocks noChangeAspect="1" noChangeArrowheads="1"/>
          </p:cNvPicPr>
          <p:nvPr userDrawn="1"/>
        </p:nvPicPr>
        <p:blipFill>
          <a:blip r:embed="rId7">
            <a:extLst>
              <a:ext uri="{28A0092B-C50C-407E-A947-70E740481C1C}">
                <a14:useLocalDpi xmlns:a14="http://schemas.microsoft.com/office/drawing/2010/main" val="0"/>
              </a:ext>
            </a:extLst>
          </a:blip>
          <a:srcRect/>
          <a:stretch>
            <a:fillRect/>
          </a:stretch>
        </p:blipFill>
        <p:spPr bwMode="auto">
          <a:xfrm>
            <a:off x="96867" y="78492"/>
            <a:ext cx="1333830" cy="70549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65353233"/>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Lst>
  <p:hf hdr="0" ftr="0" dt="0"/>
  <p:txStyles>
    <p:titleStyle>
      <a:lvl1pPr algn="l" defTabSz="514263" rtl="0" eaLnBrk="0" fontAlgn="base" hangingPunct="0">
        <a:lnSpc>
          <a:spcPct val="89000"/>
        </a:lnSpc>
        <a:spcBef>
          <a:spcPct val="0"/>
        </a:spcBef>
        <a:spcAft>
          <a:spcPct val="0"/>
        </a:spcAft>
        <a:defRPr sz="2475" kern="1200">
          <a:solidFill>
            <a:schemeClr val="tx2"/>
          </a:solidFill>
          <a:latin typeface="+mj-lt"/>
          <a:ea typeface="+mj-ea"/>
          <a:cs typeface="+mj-cs"/>
        </a:defRPr>
      </a:lvl1pPr>
      <a:lvl2pPr algn="l" defTabSz="514263" rtl="0" eaLnBrk="0" fontAlgn="base" hangingPunct="0">
        <a:lnSpc>
          <a:spcPct val="89000"/>
        </a:lnSpc>
        <a:spcBef>
          <a:spcPct val="0"/>
        </a:spcBef>
        <a:spcAft>
          <a:spcPct val="0"/>
        </a:spcAft>
        <a:defRPr sz="2475">
          <a:solidFill>
            <a:schemeClr val="tx2"/>
          </a:solidFill>
          <a:latin typeface="Franklin Gothic Book" panose="020B0503020102020204" pitchFamily="34" charset="0"/>
        </a:defRPr>
      </a:lvl2pPr>
      <a:lvl3pPr algn="l" defTabSz="514263" rtl="0" eaLnBrk="0" fontAlgn="base" hangingPunct="0">
        <a:lnSpc>
          <a:spcPct val="89000"/>
        </a:lnSpc>
        <a:spcBef>
          <a:spcPct val="0"/>
        </a:spcBef>
        <a:spcAft>
          <a:spcPct val="0"/>
        </a:spcAft>
        <a:defRPr sz="2475">
          <a:solidFill>
            <a:schemeClr val="tx2"/>
          </a:solidFill>
          <a:latin typeface="Franklin Gothic Book" panose="020B0503020102020204" pitchFamily="34" charset="0"/>
        </a:defRPr>
      </a:lvl3pPr>
      <a:lvl4pPr algn="l" defTabSz="514263" rtl="0" eaLnBrk="0" fontAlgn="base" hangingPunct="0">
        <a:lnSpc>
          <a:spcPct val="89000"/>
        </a:lnSpc>
        <a:spcBef>
          <a:spcPct val="0"/>
        </a:spcBef>
        <a:spcAft>
          <a:spcPct val="0"/>
        </a:spcAft>
        <a:defRPr sz="2475">
          <a:solidFill>
            <a:schemeClr val="tx2"/>
          </a:solidFill>
          <a:latin typeface="Franklin Gothic Book" panose="020B0503020102020204" pitchFamily="34" charset="0"/>
        </a:defRPr>
      </a:lvl4pPr>
      <a:lvl5pPr algn="l" defTabSz="514263" rtl="0" eaLnBrk="0" fontAlgn="base" hangingPunct="0">
        <a:lnSpc>
          <a:spcPct val="89000"/>
        </a:lnSpc>
        <a:spcBef>
          <a:spcPct val="0"/>
        </a:spcBef>
        <a:spcAft>
          <a:spcPct val="0"/>
        </a:spcAft>
        <a:defRPr sz="2475">
          <a:solidFill>
            <a:schemeClr val="tx2"/>
          </a:solidFill>
          <a:latin typeface="Franklin Gothic Book" panose="020B0503020102020204" pitchFamily="34" charset="0"/>
        </a:defRPr>
      </a:lvl5pPr>
      <a:lvl6pPr marL="342841" algn="l" defTabSz="514263" rtl="0" fontAlgn="base">
        <a:lnSpc>
          <a:spcPct val="89000"/>
        </a:lnSpc>
        <a:spcBef>
          <a:spcPct val="0"/>
        </a:spcBef>
        <a:spcAft>
          <a:spcPct val="0"/>
        </a:spcAft>
        <a:defRPr sz="2475">
          <a:solidFill>
            <a:schemeClr val="tx2"/>
          </a:solidFill>
          <a:latin typeface="Franklin Gothic Book" panose="020B0503020102020204" pitchFamily="34" charset="0"/>
        </a:defRPr>
      </a:lvl6pPr>
      <a:lvl7pPr marL="685681" algn="l" defTabSz="514263" rtl="0" fontAlgn="base">
        <a:lnSpc>
          <a:spcPct val="89000"/>
        </a:lnSpc>
        <a:spcBef>
          <a:spcPct val="0"/>
        </a:spcBef>
        <a:spcAft>
          <a:spcPct val="0"/>
        </a:spcAft>
        <a:defRPr sz="2475">
          <a:solidFill>
            <a:schemeClr val="tx2"/>
          </a:solidFill>
          <a:latin typeface="Franklin Gothic Book" panose="020B0503020102020204" pitchFamily="34" charset="0"/>
        </a:defRPr>
      </a:lvl7pPr>
      <a:lvl8pPr marL="1028522" algn="l" defTabSz="514263" rtl="0" fontAlgn="base">
        <a:lnSpc>
          <a:spcPct val="89000"/>
        </a:lnSpc>
        <a:spcBef>
          <a:spcPct val="0"/>
        </a:spcBef>
        <a:spcAft>
          <a:spcPct val="0"/>
        </a:spcAft>
        <a:defRPr sz="2475">
          <a:solidFill>
            <a:schemeClr val="tx2"/>
          </a:solidFill>
          <a:latin typeface="Franklin Gothic Book" panose="020B0503020102020204" pitchFamily="34" charset="0"/>
        </a:defRPr>
      </a:lvl8pPr>
      <a:lvl9pPr marL="1371362" algn="l" defTabSz="514263" rtl="0" fontAlgn="base">
        <a:lnSpc>
          <a:spcPct val="89000"/>
        </a:lnSpc>
        <a:spcBef>
          <a:spcPct val="0"/>
        </a:spcBef>
        <a:spcAft>
          <a:spcPct val="0"/>
        </a:spcAft>
        <a:defRPr sz="2475">
          <a:solidFill>
            <a:schemeClr val="tx2"/>
          </a:solidFill>
          <a:latin typeface="Franklin Gothic Book" panose="020B0503020102020204" pitchFamily="34" charset="0"/>
        </a:defRPr>
      </a:lvl9pPr>
    </p:titleStyle>
    <p:bodyStyle>
      <a:lvl1pPr marL="215464" indent="-215464" algn="l" defTabSz="514263" rtl="0" eaLnBrk="0" fontAlgn="base" hangingPunct="0">
        <a:lnSpc>
          <a:spcPct val="94000"/>
        </a:lnSpc>
        <a:spcBef>
          <a:spcPts val="563"/>
        </a:spcBef>
        <a:spcAft>
          <a:spcPts val="113"/>
        </a:spcAft>
        <a:buFont typeface="Franklin Gothic Book" panose="020B0503020102020204" pitchFamily="34" charset="0"/>
        <a:buChar char="■"/>
        <a:defRPr sz="2000" kern="1200">
          <a:solidFill>
            <a:schemeClr val="tx2"/>
          </a:solidFill>
          <a:latin typeface="+mn-lt"/>
          <a:ea typeface="+mn-ea"/>
          <a:cs typeface="+mn-cs"/>
        </a:defRPr>
      </a:lvl1pPr>
      <a:lvl2pPr marL="514263" indent="-215464" algn="l" defTabSz="514263" rtl="0" eaLnBrk="0" fontAlgn="base" hangingPunct="0">
        <a:lnSpc>
          <a:spcPct val="94000"/>
        </a:lnSpc>
        <a:spcBef>
          <a:spcPts val="281"/>
        </a:spcBef>
        <a:spcAft>
          <a:spcPts val="113"/>
        </a:spcAft>
        <a:buFont typeface="Franklin Gothic Book" panose="020B0503020102020204" pitchFamily="34" charset="0"/>
        <a:buChar char="–"/>
        <a:defRPr sz="2000" i="1" kern="1200">
          <a:solidFill>
            <a:schemeClr val="tx2"/>
          </a:solidFill>
          <a:latin typeface="+mn-lt"/>
          <a:ea typeface="+mn-ea"/>
          <a:cs typeface="+mn-cs"/>
        </a:defRPr>
      </a:lvl2pPr>
      <a:lvl3pPr marL="771392" indent="-215464" algn="l" defTabSz="514263" rtl="0" eaLnBrk="0" fontAlgn="base" hangingPunct="0">
        <a:lnSpc>
          <a:spcPct val="94000"/>
        </a:lnSpc>
        <a:spcBef>
          <a:spcPts val="281"/>
        </a:spcBef>
        <a:spcAft>
          <a:spcPts val="113"/>
        </a:spcAft>
        <a:buFont typeface="Franklin Gothic Book" panose="020B0503020102020204" pitchFamily="34" charset="0"/>
        <a:buChar char="■"/>
        <a:defRPr sz="1400" kern="1200">
          <a:solidFill>
            <a:schemeClr val="tx2"/>
          </a:solidFill>
          <a:latin typeface="+mn-lt"/>
          <a:ea typeface="+mn-ea"/>
          <a:cs typeface="+mn-cs"/>
        </a:defRPr>
      </a:lvl3pPr>
      <a:lvl4pPr marL="1028522" indent="-215464" algn="l" defTabSz="514263" rtl="0" eaLnBrk="0" fontAlgn="base" hangingPunct="0">
        <a:lnSpc>
          <a:spcPct val="94000"/>
        </a:lnSpc>
        <a:spcBef>
          <a:spcPts val="281"/>
        </a:spcBef>
        <a:spcAft>
          <a:spcPts val="113"/>
        </a:spcAft>
        <a:buFont typeface="Franklin Gothic Book" panose="020B0503020102020204" pitchFamily="34" charset="0"/>
        <a:buChar char="–"/>
        <a:defRPr sz="1400" i="1" kern="1200">
          <a:solidFill>
            <a:schemeClr val="tx2"/>
          </a:solidFill>
          <a:latin typeface="+mn-lt"/>
          <a:ea typeface="+mn-ea"/>
          <a:cs typeface="+mn-cs"/>
        </a:defRPr>
      </a:lvl4pPr>
      <a:lvl5pPr marL="1285651" indent="-215464" algn="l" defTabSz="514263" rtl="0" eaLnBrk="0" fontAlgn="base" hangingPunct="0">
        <a:lnSpc>
          <a:spcPct val="94000"/>
        </a:lnSpc>
        <a:spcBef>
          <a:spcPts val="281"/>
        </a:spcBef>
        <a:spcAft>
          <a:spcPts val="113"/>
        </a:spcAft>
        <a:buFont typeface="Franklin Gothic Book" panose="020B0503020102020204" pitchFamily="34" charset="0"/>
        <a:buChar char="■"/>
        <a:defRPr sz="1400" kern="1200">
          <a:solidFill>
            <a:schemeClr val="tx2"/>
          </a:solidFill>
          <a:latin typeface="+mn-lt"/>
          <a:ea typeface="+mn-ea"/>
          <a:cs typeface="+mn-cs"/>
        </a:defRPr>
      </a:lvl5pPr>
      <a:lvl6pPr marL="1542781" indent="-215987" algn="l" defTabSz="514263" rtl="0" eaLnBrk="1" latinLnBrk="0" hangingPunct="1">
        <a:lnSpc>
          <a:spcPct val="94000"/>
        </a:lnSpc>
        <a:spcBef>
          <a:spcPts val="281"/>
        </a:spcBef>
        <a:spcAft>
          <a:spcPts val="113"/>
        </a:spcAft>
        <a:buFont typeface="Franklin Gothic Book" panose="020B0503020102020204" pitchFamily="34" charset="0"/>
        <a:buChar char="–"/>
        <a:defRPr sz="900" i="1" kern="1200" baseline="0">
          <a:solidFill>
            <a:schemeClr val="tx2"/>
          </a:solidFill>
          <a:latin typeface="+mn-lt"/>
          <a:ea typeface="+mn-ea"/>
          <a:cs typeface="+mn-cs"/>
        </a:defRPr>
      </a:lvl6pPr>
      <a:lvl7pPr marL="1799910" indent="-215987" algn="l" defTabSz="514263" rtl="0" eaLnBrk="1" latinLnBrk="0" hangingPunct="1">
        <a:lnSpc>
          <a:spcPct val="94000"/>
        </a:lnSpc>
        <a:spcBef>
          <a:spcPts val="281"/>
        </a:spcBef>
        <a:spcAft>
          <a:spcPts val="113"/>
        </a:spcAft>
        <a:buFont typeface="Franklin Gothic Book" panose="020B0503020102020204" pitchFamily="34" charset="0"/>
        <a:buChar char="■"/>
        <a:defRPr sz="788" kern="1200" baseline="0">
          <a:solidFill>
            <a:schemeClr val="tx2"/>
          </a:solidFill>
          <a:latin typeface="+mn-lt"/>
          <a:ea typeface="+mn-ea"/>
          <a:cs typeface="+mn-cs"/>
        </a:defRPr>
      </a:lvl7pPr>
      <a:lvl8pPr marL="2057042" indent="-215987" algn="l" defTabSz="514263" rtl="0" eaLnBrk="1" latinLnBrk="0" hangingPunct="1">
        <a:lnSpc>
          <a:spcPct val="94000"/>
        </a:lnSpc>
        <a:spcBef>
          <a:spcPts val="281"/>
        </a:spcBef>
        <a:spcAft>
          <a:spcPts val="113"/>
        </a:spcAft>
        <a:buFont typeface="Franklin Gothic Book" panose="020B0503020102020204" pitchFamily="34" charset="0"/>
        <a:buChar char="–"/>
        <a:defRPr sz="788" i="1" kern="1200" baseline="0">
          <a:solidFill>
            <a:schemeClr val="tx2"/>
          </a:solidFill>
          <a:latin typeface="+mn-lt"/>
          <a:ea typeface="+mn-ea"/>
          <a:cs typeface="+mn-cs"/>
        </a:defRPr>
      </a:lvl8pPr>
      <a:lvl9pPr marL="2314173" indent="-215987" algn="l" defTabSz="514263" rtl="0" eaLnBrk="1" latinLnBrk="0" hangingPunct="1">
        <a:lnSpc>
          <a:spcPct val="94000"/>
        </a:lnSpc>
        <a:spcBef>
          <a:spcPts val="281"/>
        </a:spcBef>
        <a:spcAft>
          <a:spcPts val="113"/>
        </a:spcAft>
        <a:buFont typeface="Franklin Gothic Book" panose="020B0503020102020204" pitchFamily="34" charset="0"/>
        <a:buChar char="■"/>
        <a:defRPr sz="788" kern="1200" baseline="0">
          <a:solidFill>
            <a:schemeClr val="tx2"/>
          </a:solidFill>
          <a:latin typeface="+mn-lt"/>
          <a:ea typeface="+mn-ea"/>
          <a:cs typeface="+mn-cs"/>
        </a:defRPr>
      </a:lvl9pPr>
    </p:bodyStyle>
    <p:otherStyle>
      <a:defPPr>
        <a:defRPr lang="en-US"/>
      </a:defPPr>
      <a:lvl1pPr marL="0" algn="l" defTabSz="514263" rtl="0" eaLnBrk="1" latinLnBrk="0" hangingPunct="1">
        <a:defRPr sz="1013" kern="1200">
          <a:solidFill>
            <a:schemeClr val="tx1"/>
          </a:solidFill>
          <a:latin typeface="+mn-lt"/>
          <a:ea typeface="+mn-ea"/>
          <a:cs typeface="+mn-cs"/>
        </a:defRPr>
      </a:lvl1pPr>
      <a:lvl2pPr marL="257132" algn="l" defTabSz="514263" rtl="0" eaLnBrk="1" latinLnBrk="0" hangingPunct="1">
        <a:defRPr sz="1013" kern="1200">
          <a:solidFill>
            <a:schemeClr val="tx1"/>
          </a:solidFill>
          <a:latin typeface="+mn-lt"/>
          <a:ea typeface="+mn-ea"/>
          <a:cs typeface="+mn-cs"/>
        </a:defRPr>
      </a:lvl2pPr>
      <a:lvl3pPr marL="514263" algn="l" defTabSz="514263" rtl="0" eaLnBrk="1" latinLnBrk="0" hangingPunct="1">
        <a:defRPr sz="1013" kern="1200">
          <a:solidFill>
            <a:schemeClr val="tx1"/>
          </a:solidFill>
          <a:latin typeface="+mn-lt"/>
          <a:ea typeface="+mn-ea"/>
          <a:cs typeface="+mn-cs"/>
        </a:defRPr>
      </a:lvl3pPr>
      <a:lvl4pPr marL="771392" algn="l" defTabSz="514263" rtl="0" eaLnBrk="1" latinLnBrk="0" hangingPunct="1">
        <a:defRPr sz="1013" kern="1200">
          <a:solidFill>
            <a:schemeClr val="tx1"/>
          </a:solidFill>
          <a:latin typeface="+mn-lt"/>
          <a:ea typeface="+mn-ea"/>
          <a:cs typeface="+mn-cs"/>
        </a:defRPr>
      </a:lvl4pPr>
      <a:lvl5pPr marL="1028522" algn="l" defTabSz="514263" rtl="0" eaLnBrk="1" latinLnBrk="0" hangingPunct="1">
        <a:defRPr sz="1013" kern="1200">
          <a:solidFill>
            <a:schemeClr val="tx1"/>
          </a:solidFill>
          <a:latin typeface="+mn-lt"/>
          <a:ea typeface="+mn-ea"/>
          <a:cs typeface="+mn-cs"/>
        </a:defRPr>
      </a:lvl5pPr>
      <a:lvl6pPr marL="1285651" algn="l" defTabSz="514263" rtl="0" eaLnBrk="1" latinLnBrk="0" hangingPunct="1">
        <a:defRPr sz="1013" kern="1200">
          <a:solidFill>
            <a:schemeClr val="tx1"/>
          </a:solidFill>
          <a:latin typeface="+mn-lt"/>
          <a:ea typeface="+mn-ea"/>
          <a:cs typeface="+mn-cs"/>
        </a:defRPr>
      </a:lvl6pPr>
      <a:lvl7pPr marL="1542781" algn="l" defTabSz="514263" rtl="0" eaLnBrk="1" latinLnBrk="0" hangingPunct="1">
        <a:defRPr sz="1013" kern="1200">
          <a:solidFill>
            <a:schemeClr val="tx1"/>
          </a:solidFill>
          <a:latin typeface="+mn-lt"/>
          <a:ea typeface="+mn-ea"/>
          <a:cs typeface="+mn-cs"/>
        </a:defRPr>
      </a:lvl7pPr>
      <a:lvl8pPr marL="1799910" algn="l" defTabSz="514263" rtl="0" eaLnBrk="1" latinLnBrk="0" hangingPunct="1">
        <a:defRPr sz="1013" kern="1200">
          <a:solidFill>
            <a:schemeClr val="tx1"/>
          </a:solidFill>
          <a:latin typeface="+mn-lt"/>
          <a:ea typeface="+mn-ea"/>
          <a:cs typeface="+mn-cs"/>
        </a:defRPr>
      </a:lvl8pPr>
      <a:lvl9pPr marL="2057042" algn="l" defTabSz="514263" rtl="0" eaLnBrk="1" latinLnBrk="0" hangingPunct="1">
        <a:defRPr sz="10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hyperlink" Target="http://www.minadmin.gov.gr/wp-content/uploads/20141219_Action_Plan.pdf" TargetMode="External"/><Relationship Id="rId2" Type="http://schemas.openxmlformats.org/officeDocument/2006/relationships/hyperlink" Target="http://eur-lex.europa.eu/legal-content/EL/ALL/?uri=CELEX:52016DC0179" TargetMode="Externa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ec.europa.eu/cefdigital/wiki/pages/viewpage.action?pageId=46992657" TargetMode="External"/><Relationship Id="rId2" Type="http://schemas.openxmlformats.org/officeDocument/2006/relationships/hyperlink" Target="https://e-justice.europa.eu/home.do" TargetMode="External"/><Relationship Id="rId1" Type="http://schemas.openxmlformats.org/officeDocument/2006/relationships/slideLayout" Target="../slideLayouts/slideLayout1.xml"/><Relationship Id="rId4" Type="http://schemas.openxmlformats.org/officeDocument/2006/relationships/hyperlink" Target="https://e-justice.europa.eu/content_interconnected_insolvency_registers_search-246-en.do" TargetMode="External"/></Relationships>
</file>

<file path=ppt/slides/_rels/slide21.xml.rels><?xml version="1.0" encoding="UTF-8" standalone="yes"?>
<Relationships xmlns="http://schemas.openxmlformats.org/package/2006/relationships"><Relationship Id="rId2" Type="http://schemas.openxmlformats.org/officeDocument/2006/relationships/hyperlink" Target="http://www.toop.eu/" TargetMode="Externa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3"/>
          <p:cNvSpPr>
            <a:spLocks noGrp="1" noChangeArrowheads="1"/>
          </p:cNvSpPr>
          <p:nvPr>
            <p:ph type="title"/>
          </p:nvPr>
        </p:nvSpPr>
        <p:spPr>
          <a:noFill/>
          <a:ln/>
        </p:spPr>
        <p:txBody>
          <a:bodyPr lIns="92075" tIns="46037" rIns="92075" bIns="46037" anchor="ctr"/>
          <a:lstStyle/>
          <a:p>
            <a:pPr algn="ctr"/>
            <a:r>
              <a:rPr lang="el-GR" b="1" dirty="0">
                <a:solidFill>
                  <a:srgbClr val="0070C0"/>
                </a:solidFill>
              </a:rPr>
              <a:t>Έναρξη Ενότητας </a:t>
            </a:r>
            <a:r>
              <a:rPr lang="el-GR" b="1" dirty="0" smtClean="0">
                <a:solidFill>
                  <a:srgbClr val="0070C0"/>
                </a:solidFill>
              </a:rPr>
              <a:t>1</a:t>
            </a:r>
            <a:r>
              <a:rPr lang="en-US" b="1" dirty="0" smtClean="0">
                <a:solidFill>
                  <a:srgbClr val="0070C0"/>
                </a:solidFill>
              </a:rPr>
              <a:t>.3</a:t>
            </a:r>
            <a:endParaRPr lang="el-GR" b="1" dirty="0">
              <a:solidFill>
                <a:srgbClr val="0070C0"/>
              </a:solidFill>
            </a:endParaRPr>
          </a:p>
        </p:txBody>
      </p:sp>
      <p:sp>
        <p:nvSpPr>
          <p:cNvPr id="4" name="Rectangle 3"/>
          <p:cNvSpPr txBox="1">
            <a:spLocks noChangeArrowheads="1"/>
          </p:cNvSpPr>
          <p:nvPr/>
        </p:nvSpPr>
        <p:spPr bwMode="auto">
          <a:xfrm>
            <a:off x="933604" y="2223914"/>
            <a:ext cx="7453005" cy="9824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7" rIns="92075" bIns="46037" numCol="1" anchor="ctr" anchorCtr="0" compatLnSpc="1">
            <a:prstTxWarp prst="textNoShape">
              <a:avLst/>
            </a:prstTxWarp>
          </a:bodyPr>
          <a:lstStyle>
            <a:lvl1pPr algn="l" rtl="0" eaLnBrk="1" fontAlgn="base" hangingPunct="1">
              <a:spcBef>
                <a:spcPct val="0"/>
              </a:spcBef>
              <a:spcAft>
                <a:spcPct val="0"/>
              </a:spcAft>
              <a:defRPr sz="3800" baseline="0">
                <a:solidFill>
                  <a:schemeClr val="tx2"/>
                </a:solidFill>
                <a:latin typeface="+mj-lt"/>
                <a:ea typeface="+mj-ea"/>
                <a:cs typeface="+mj-cs"/>
              </a:defRPr>
            </a:lvl1pPr>
            <a:lvl2pPr algn="l" rtl="0" eaLnBrk="1" fontAlgn="base" hangingPunct="1">
              <a:spcBef>
                <a:spcPct val="0"/>
              </a:spcBef>
              <a:spcAft>
                <a:spcPct val="0"/>
              </a:spcAft>
              <a:defRPr sz="4400">
                <a:solidFill>
                  <a:schemeClr val="tx2"/>
                </a:solidFill>
                <a:latin typeface="Tahoma" charset="0"/>
              </a:defRPr>
            </a:lvl2pPr>
            <a:lvl3pPr algn="l" rtl="0" eaLnBrk="1" fontAlgn="base" hangingPunct="1">
              <a:spcBef>
                <a:spcPct val="0"/>
              </a:spcBef>
              <a:spcAft>
                <a:spcPct val="0"/>
              </a:spcAft>
              <a:defRPr sz="4400">
                <a:solidFill>
                  <a:schemeClr val="tx2"/>
                </a:solidFill>
                <a:latin typeface="Tahoma" charset="0"/>
              </a:defRPr>
            </a:lvl3pPr>
            <a:lvl4pPr algn="l" rtl="0" eaLnBrk="1" fontAlgn="base" hangingPunct="1">
              <a:spcBef>
                <a:spcPct val="0"/>
              </a:spcBef>
              <a:spcAft>
                <a:spcPct val="0"/>
              </a:spcAft>
              <a:defRPr sz="4400">
                <a:solidFill>
                  <a:schemeClr val="tx2"/>
                </a:solidFill>
                <a:latin typeface="Tahoma" charset="0"/>
              </a:defRPr>
            </a:lvl4pPr>
            <a:lvl5pPr algn="l" rtl="0" eaLnBrk="1" fontAlgn="base" hangingPunct="1">
              <a:spcBef>
                <a:spcPct val="0"/>
              </a:spcBef>
              <a:spcAft>
                <a:spcPct val="0"/>
              </a:spcAft>
              <a:defRPr sz="4400">
                <a:solidFill>
                  <a:schemeClr val="tx2"/>
                </a:solidFill>
                <a:latin typeface="Tahoma" charset="0"/>
              </a:defRPr>
            </a:lvl5pPr>
            <a:lvl6pPr marL="457200" algn="l" rtl="0" eaLnBrk="1" fontAlgn="base" hangingPunct="1">
              <a:spcBef>
                <a:spcPct val="0"/>
              </a:spcBef>
              <a:spcAft>
                <a:spcPct val="0"/>
              </a:spcAft>
              <a:defRPr sz="4400">
                <a:solidFill>
                  <a:schemeClr val="tx2"/>
                </a:solidFill>
                <a:latin typeface="Tahoma" charset="0"/>
              </a:defRPr>
            </a:lvl6pPr>
            <a:lvl7pPr marL="914400" algn="l" rtl="0" eaLnBrk="1" fontAlgn="base" hangingPunct="1">
              <a:spcBef>
                <a:spcPct val="0"/>
              </a:spcBef>
              <a:spcAft>
                <a:spcPct val="0"/>
              </a:spcAft>
              <a:defRPr sz="4400">
                <a:solidFill>
                  <a:schemeClr val="tx2"/>
                </a:solidFill>
                <a:latin typeface="Tahoma" charset="0"/>
              </a:defRPr>
            </a:lvl7pPr>
            <a:lvl8pPr marL="1371600" algn="l" rtl="0" eaLnBrk="1" fontAlgn="base" hangingPunct="1">
              <a:spcBef>
                <a:spcPct val="0"/>
              </a:spcBef>
              <a:spcAft>
                <a:spcPct val="0"/>
              </a:spcAft>
              <a:defRPr sz="4400">
                <a:solidFill>
                  <a:schemeClr val="tx2"/>
                </a:solidFill>
                <a:latin typeface="Tahoma" charset="0"/>
              </a:defRPr>
            </a:lvl8pPr>
            <a:lvl9pPr marL="1828800" algn="l" rtl="0" eaLnBrk="1" fontAlgn="base" hangingPunct="1">
              <a:spcBef>
                <a:spcPct val="0"/>
              </a:spcBef>
              <a:spcAft>
                <a:spcPct val="0"/>
              </a:spcAft>
              <a:defRPr sz="4400">
                <a:solidFill>
                  <a:schemeClr val="tx2"/>
                </a:solidFill>
                <a:latin typeface="Tahoma" charset="0"/>
              </a:defRPr>
            </a:lvl9pPr>
          </a:lstStyle>
          <a:p>
            <a:pPr algn="ctr" fontAlgn="auto">
              <a:defRPr/>
            </a:pPr>
            <a:r>
              <a:rPr lang="el-GR" altLang="el-GR" b="1" dirty="0"/>
              <a:t>Εισαγωγή στη </a:t>
            </a:r>
            <a:r>
              <a:rPr lang="el-GR" altLang="el-GR" b="1" dirty="0" err="1"/>
              <a:t>Διαλειτουργικότητα</a:t>
            </a:r>
            <a:endParaRPr lang="el-GR" altLang="el-GR" dirty="0"/>
          </a:p>
        </p:txBody>
      </p:sp>
    </p:spTree>
    <p:extLst>
      <p:ext uri="{BB962C8B-B14F-4D97-AF65-F5344CB8AC3E}">
        <p14:creationId xmlns:p14="http://schemas.microsoft.com/office/powerpoint/2010/main" val="1455867281"/>
      </p:ext>
    </p:extLst>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1 - Τίτλος"/>
          <p:cNvSpPr>
            <a:spLocks noGrp="1"/>
          </p:cNvSpPr>
          <p:nvPr>
            <p:ph type="title"/>
          </p:nvPr>
        </p:nvSpPr>
        <p:spPr>
          <a:xfrm>
            <a:off x="1835150" y="406400"/>
            <a:ext cx="5840413" cy="1027113"/>
          </a:xfrm>
        </p:spPr>
        <p:txBody>
          <a:bodyPr/>
          <a:lstStyle/>
          <a:p>
            <a:r>
              <a:rPr lang="el-GR" altLang="el-GR" dirty="0"/>
              <a:t>Πυλώνες Ψηφιακού Θεματολογίου για την Ευρώπη </a:t>
            </a:r>
            <a:r>
              <a:rPr lang="el-GR" altLang="el-GR" dirty="0" smtClean="0"/>
              <a:t>(4)</a:t>
            </a:r>
          </a:p>
        </p:txBody>
      </p:sp>
      <p:sp>
        <p:nvSpPr>
          <p:cNvPr id="38915" name="3 - Θέση αριθμού διαφάνειας"/>
          <p:cNvSpPr>
            <a:spLocks noGrp="1"/>
          </p:cNvSpPr>
          <p:nvPr>
            <p:ph type="sldNum" sz="quarter" idx="4294967295"/>
          </p:nvPr>
        </p:nvSpPr>
        <p:spPr bwMode="auto">
          <a:xfrm>
            <a:off x="612775" y="6356350"/>
            <a:ext cx="935038"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Franklin Gothic Book" pitchFamily="34" charset="0"/>
              </a:defRPr>
            </a:lvl1pPr>
            <a:lvl2pPr marL="742950" indent="-285750">
              <a:defRPr>
                <a:solidFill>
                  <a:schemeClr val="tx1"/>
                </a:solidFill>
                <a:latin typeface="Franklin Gothic Book" pitchFamily="34" charset="0"/>
              </a:defRPr>
            </a:lvl2pPr>
            <a:lvl3pPr marL="1143000" indent="-228600">
              <a:defRPr>
                <a:solidFill>
                  <a:schemeClr val="tx1"/>
                </a:solidFill>
                <a:latin typeface="Franklin Gothic Book" pitchFamily="34" charset="0"/>
              </a:defRPr>
            </a:lvl3pPr>
            <a:lvl4pPr marL="1600200" indent="-228600">
              <a:defRPr>
                <a:solidFill>
                  <a:schemeClr val="tx1"/>
                </a:solidFill>
                <a:latin typeface="Franklin Gothic Book" pitchFamily="34" charset="0"/>
              </a:defRPr>
            </a:lvl4pPr>
            <a:lvl5pPr marL="2057400" indent="-228600">
              <a:defRPr>
                <a:solidFill>
                  <a:schemeClr val="tx1"/>
                </a:solidFill>
                <a:latin typeface="Franklin Gothic Book" pitchFamily="34" charset="0"/>
              </a:defRPr>
            </a:lvl5pPr>
            <a:lvl6pPr marL="2514600" indent="-228600" eaLnBrk="0" fontAlgn="base" hangingPunct="0">
              <a:spcBef>
                <a:spcPct val="0"/>
              </a:spcBef>
              <a:spcAft>
                <a:spcPct val="0"/>
              </a:spcAft>
              <a:defRPr>
                <a:solidFill>
                  <a:schemeClr val="tx1"/>
                </a:solidFill>
                <a:latin typeface="Franklin Gothic Book" pitchFamily="34" charset="0"/>
              </a:defRPr>
            </a:lvl6pPr>
            <a:lvl7pPr marL="2971800" indent="-228600" eaLnBrk="0" fontAlgn="base" hangingPunct="0">
              <a:spcBef>
                <a:spcPct val="0"/>
              </a:spcBef>
              <a:spcAft>
                <a:spcPct val="0"/>
              </a:spcAft>
              <a:defRPr>
                <a:solidFill>
                  <a:schemeClr val="tx1"/>
                </a:solidFill>
                <a:latin typeface="Franklin Gothic Book" pitchFamily="34" charset="0"/>
              </a:defRPr>
            </a:lvl7pPr>
            <a:lvl8pPr marL="3429000" indent="-228600" eaLnBrk="0" fontAlgn="base" hangingPunct="0">
              <a:spcBef>
                <a:spcPct val="0"/>
              </a:spcBef>
              <a:spcAft>
                <a:spcPct val="0"/>
              </a:spcAft>
              <a:defRPr>
                <a:solidFill>
                  <a:schemeClr val="tx1"/>
                </a:solidFill>
                <a:latin typeface="Franklin Gothic Book" pitchFamily="34" charset="0"/>
              </a:defRPr>
            </a:lvl8pPr>
            <a:lvl9pPr marL="3886200" indent="-228600" eaLnBrk="0" fontAlgn="base" hangingPunct="0">
              <a:spcBef>
                <a:spcPct val="0"/>
              </a:spcBef>
              <a:spcAft>
                <a:spcPct val="0"/>
              </a:spcAft>
              <a:defRPr>
                <a:solidFill>
                  <a:schemeClr val="tx1"/>
                </a:solidFill>
                <a:latin typeface="Franklin Gothic Book" pitchFamily="34" charset="0"/>
              </a:defRPr>
            </a:lvl9pPr>
          </a:lstStyle>
          <a:p>
            <a:fld id="{8CE93EB1-0902-46BD-9745-8045DCDBA646}" type="slidenum">
              <a:rPr lang="en-US" altLang="el-GR" smtClean="0">
                <a:solidFill>
                  <a:schemeClr val="tx2"/>
                </a:solidFill>
              </a:rPr>
              <a:pPr/>
              <a:t>10</a:t>
            </a:fld>
            <a:endParaRPr lang="en-US" altLang="el-GR" smtClean="0">
              <a:solidFill>
                <a:schemeClr val="tx2"/>
              </a:solidFill>
            </a:endParaRPr>
          </a:p>
        </p:txBody>
      </p:sp>
      <p:sp>
        <p:nvSpPr>
          <p:cNvPr id="38916" name="4 - Θέση περιεχομένου"/>
          <p:cNvSpPr>
            <a:spLocks noGrp="1"/>
          </p:cNvSpPr>
          <p:nvPr>
            <p:ph sz="quarter" idx="1"/>
          </p:nvPr>
        </p:nvSpPr>
        <p:spPr>
          <a:xfrm>
            <a:off x="900113" y="1844675"/>
            <a:ext cx="7559675" cy="4022725"/>
          </a:xfrm>
        </p:spPr>
        <p:txBody>
          <a:bodyPr/>
          <a:lstStyle/>
          <a:p>
            <a:pPr marL="514350" lvl="0" indent="-514350">
              <a:buFont typeface="+mj-lt"/>
              <a:buAutoNum type="arabicPeriod" startAt="4"/>
              <a:defRPr/>
            </a:pPr>
            <a:r>
              <a:rPr lang="el-GR" sz="2600" dirty="0" smtClean="0">
                <a:solidFill>
                  <a:prstClr val="black">
                    <a:lumMod val="95000"/>
                    <a:lumOff val="5000"/>
                  </a:prstClr>
                </a:solidFill>
              </a:rPr>
              <a:t>Επένδυση στην έρευνα και την καινοτομία </a:t>
            </a:r>
            <a:endParaRPr lang="en-US" sz="2600" dirty="0" smtClean="0">
              <a:solidFill>
                <a:prstClr val="black">
                  <a:lumMod val="95000"/>
                  <a:lumOff val="5000"/>
                </a:prstClr>
              </a:solidFill>
            </a:endParaRPr>
          </a:p>
          <a:p>
            <a:pPr lvl="1">
              <a:defRPr/>
            </a:pPr>
            <a:r>
              <a:rPr lang="el-GR" sz="2000" dirty="0">
                <a:solidFill>
                  <a:schemeClr val="tx1">
                    <a:lumMod val="95000"/>
                    <a:lumOff val="5000"/>
                  </a:schemeClr>
                </a:solidFill>
              </a:rPr>
              <a:t>τόνωση της ανάπτυξης και των θέσεων εργασίας μέσω καινοτόμων συμπράξεων δημόσιου-ιδιωτικού τομέα</a:t>
            </a:r>
          </a:p>
          <a:p>
            <a:pPr marL="514350" indent="-514350">
              <a:buFont typeface="+mj-lt"/>
              <a:buAutoNum type="arabicPeriod" startAt="4"/>
              <a:defRPr/>
            </a:pPr>
            <a:r>
              <a:rPr lang="el-GR" altLang="el-GR" sz="2600" dirty="0" smtClean="0">
                <a:solidFill>
                  <a:prstClr val="black">
                    <a:lumMod val="95000"/>
                    <a:lumOff val="5000"/>
                  </a:prstClr>
                </a:solidFill>
              </a:rPr>
              <a:t>Βελτίωση του ψηφιακού </a:t>
            </a:r>
            <a:r>
              <a:rPr lang="el-GR" altLang="el-GR" sz="2600" dirty="0" err="1" smtClean="0">
                <a:solidFill>
                  <a:prstClr val="black">
                    <a:lumMod val="95000"/>
                    <a:lumOff val="5000"/>
                  </a:prstClr>
                </a:solidFill>
              </a:rPr>
              <a:t>γραμματισμού</a:t>
            </a:r>
            <a:r>
              <a:rPr lang="el-GR" altLang="el-GR" sz="2600" dirty="0" smtClean="0">
                <a:solidFill>
                  <a:prstClr val="black">
                    <a:lumMod val="95000"/>
                    <a:lumOff val="5000"/>
                  </a:prstClr>
                </a:solidFill>
              </a:rPr>
              <a:t>, των δεξιοτήτων και της κοινωνικής ένταξης </a:t>
            </a:r>
            <a:endParaRPr lang="en-US" altLang="el-GR" sz="2600" dirty="0" smtClean="0">
              <a:solidFill>
                <a:prstClr val="black">
                  <a:lumMod val="95000"/>
                  <a:lumOff val="5000"/>
                </a:prstClr>
              </a:solidFill>
            </a:endParaRPr>
          </a:p>
          <a:p>
            <a:pPr lvl="1">
              <a:defRPr/>
            </a:pPr>
            <a:r>
              <a:rPr lang="en-US" altLang="el-GR" sz="2000" dirty="0">
                <a:solidFill>
                  <a:schemeClr val="tx1">
                    <a:lumMod val="95000"/>
                    <a:lumOff val="5000"/>
                  </a:schemeClr>
                </a:solidFill>
              </a:rPr>
              <a:t>H </a:t>
            </a:r>
            <a:r>
              <a:rPr lang="el-GR" altLang="el-GR" sz="2000" dirty="0">
                <a:solidFill>
                  <a:schemeClr val="tx1">
                    <a:lumMod val="95000"/>
                    <a:lumOff val="5000"/>
                  </a:schemeClr>
                </a:solidFill>
              </a:rPr>
              <a:t>ΕΕ αντιμετωπίζει μια έλλειψη εργαζομένων με ψηφιακές </a:t>
            </a:r>
            <a:r>
              <a:rPr lang="el-GR" altLang="el-GR" sz="2000" dirty="0" smtClean="0">
                <a:solidFill>
                  <a:schemeClr val="tx1">
                    <a:lumMod val="95000"/>
                    <a:lumOff val="5000"/>
                  </a:schemeClr>
                </a:solidFill>
              </a:rPr>
              <a:t>δεξιότητες</a:t>
            </a:r>
            <a:endParaRPr lang="en-US" altLang="el-GR" sz="2000" dirty="0" smtClean="0">
              <a:solidFill>
                <a:schemeClr val="tx1">
                  <a:lumMod val="95000"/>
                  <a:lumOff val="5000"/>
                </a:schemeClr>
              </a:solidFill>
            </a:endParaRPr>
          </a:p>
          <a:p>
            <a:pPr lvl="2">
              <a:defRPr/>
            </a:pPr>
            <a:r>
              <a:rPr lang="el-GR" sz="1800" b="1" dirty="0" smtClean="0"/>
              <a:t>Ανακοίνωση της Επιτροπής </a:t>
            </a:r>
            <a:r>
              <a:rPr lang="en-US" sz="1800" b="1" dirty="0"/>
              <a:t>COM(2016) 381 </a:t>
            </a:r>
            <a:r>
              <a:rPr lang="el-GR" sz="1800" b="1" dirty="0" smtClean="0"/>
              <a:t/>
            </a:r>
            <a:br>
              <a:rPr lang="el-GR" sz="1800" b="1" dirty="0" smtClean="0"/>
            </a:br>
            <a:r>
              <a:rPr lang="el-GR" sz="1800" b="1" dirty="0" smtClean="0"/>
              <a:t>ΝΕΟ </a:t>
            </a:r>
            <a:r>
              <a:rPr lang="el-GR" sz="1800" b="1" dirty="0"/>
              <a:t>ΘΕΜΑΤΟΛΟΓΙΟ ΔΕΞΙΟΤΗΤΩΝ ΓΙΑ ΤΗΝ </a:t>
            </a:r>
            <a:r>
              <a:rPr lang="el-GR" sz="1800" b="1" dirty="0" smtClean="0"/>
              <a:t>ΕΥΡΩΠΗ</a:t>
            </a:r>
            <a:r>
              <a:rPr lang="el-GR" sz="1800" dirty="0"/>
              <a:t/>
            </a:r>
            <a:br>
              <a:rPr lang="el-GR" sz="1800" dirty="0"/>
            </a:br>
            <a:r>
              <a:rPr lang="el-GR" sz="1800" b="1" dirty="0"/>
              <a:t>Συνεργασία για την ενίσχυση του ανθρώπινου δυναμικού, της </a:t>
            </a:r>
            <a:r>
              <a:rPr lang="el-GR" sz="1800" b="1" dirty="0" err="1"/>
              <a:t>απασχολησιμότητας</a:t>
            </a:r>
            <a:r>
              <a:rPr lang="el-GR" sz="1800" b="1" dirty="0"/>
              <a:t> και της </a:t>
            </a:r>
            <a:r>
              <a:rPr lang="el-GR" sz="1800" b="1" dirty="0" smtClean="0"/>
              <a:t>ανταγωνιστικότητας</a:t>
            </a:r>
            <a:endParaRPr lang="en-US" sz="1800" b="1" dirty="0" smtClean="0"/>
          </a:p>
          <a:p>
            <a:pPr lvl="2">
              <a:defRPr/>
            </a:pPr>
            <a:endParaRPr lang="el-GR" altLang="el-GR" sz="1800" dirty="0">
              <a:solidFill>
                <a:schemeClr val="tx1">
                  <a:lumMod val="95000"/>
                  <a:lumOff val="5000"/>
                </a:schemeClr>
              </a:solidFill>
            </a:endParaRPr>
          </a:p>
        </p:txBody>
      </p:sp>
      <p:sp>
        <p:nvSpPr>
          <p:cNvPr id="5" name="Θέση αριθμού διαφάνειας 3"/>
          <p:cNvSpPr>
            <a:spLocks noGrp="1"/>
          </p:cNvSpPr>
          <p:nvPr>
            <p:ph type="sldNum" sz="quarter" idx="4294967295"/>
          </p:nvPr>
        </p:nvSpPr>
        <p:spPr bwMode="auto">
          <a:xfrm>
            <a:off x="8362950" y="6165850"/>
            <a:ext cx="698500" cy="40481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Franklin Gothic Book" pitchFamily="34" charset="0"/>
              </a:defRPr>
            </a:lvl1pPr>
            <a:lvl2pPr marL="742950" indent="-285750">
              <a:defRPr>
                <a:solidFill>
                  <a:schemeClr val="tx1"/>
                </a:solidFill>
                <a:latin typeface="Franklin Gothic Book" pitchFamily="34" charset="0"/>
              </a:defRPr>
            </a:lvl2pPr>
            <a:lvl3pPr marL="1143000" indent="-228600">
              <a:defRPr>
                <a:solidFill>
                  <a:schemeClr val="tx1"/>
                </a:solidFill>
                <a:latin typeface="Franklin Gothic Book" pitchFamily="34" charset="0"/>
              </a:defRPr>
            </a:lvl3pPr>
            <a:lvl4pPr marL="1600200" indent="-228600">
              <a:defRPr>
                <a:solidFill>
                  <a:schemeClr val="tx1"/>
                </a:solidFill>
                <a:latin typeface="Franklin Gothic Book" pitchFamily="34" charset="0"/>
              </a:defRPr>
            </a:lvl4pPr>
            <a:lvl5pPr marL="2057400" indent="-228600">
              <a:defRPr>
                <a:solidFill>
                  <a:schemeClr val="tx1"/>
                </a:solidFill>
                <a:latin typeface="Franklin Gothic Book" pitchFamily="34" charset="0"/>
              </a:defRPr>
            </a:lvl5pPr>
            <a:lvl6pPr marL="2514600" indent="-228600" eaLnBrk="0" fontAlgn="base" hangingPunct="0">
              <a:spcBef>
                <a:spcPct val="0"/>
              </a:spcBef>
              <a:spcAft>
                <a:spcPct val="0"/>
              </a:spcAft>
              <a:defRPr>
                <a:solidFill>
                  <a:schemeClr val="tx1"/>
                </a:solidFill>
                <a:latin typeface="Franklin Gothic Book" pitchFamily="34" charset="0"/>
              </a:defRPr>
            </a:lvl6pPr>
            <a:lvl7pPr marL="2971800" indent="-228600" eaLnBrk="0" fontAlgn="base" hangingPunct="0">
              <a:spcBef>
                <a:spcPct val="0"/>
              </a:spcBef>
              <a:spcAft>
                <a:spcPct val="0"/>
              </a:spcAft>
              <a:defRPr>
                <a:solidFill>
                  <a:schemeClr val="tx1"/>
                </a:solidFill>
                <a:latin typeface="Franklin Gothic Book" pitchFamily="34" charset="0"/>
              </a:defRPr>
            </a:lvl7pPr>
            <a:lvl8pPr marL="3429000" indent="-228600" eaLnBrk="0" fontAlgn="base" hangingPunct="0">
              <a:spcBef>
                <a:spcPct val="0"/>
              </a:spcBef>
              <a:spcAft>
                <a:spcPct val="0"/>
              </a:spcAft>
              <a:defRPr>
                <a:solidFill>
                  <a:schemeClr val="tx1"/>
                </a:solidFill>
                <a:latin typeface="Franklin Gothic Book" pitchFamily="34" charset="0"/>
              </a:defRPr>
            </a:lvl8pPr>
            <a:lvl9pPr marL="3886200" indent="-228600" eaLnBrk="0" fontAlgn="base" hangingPunct="0">
              <a:spcBef>
                <a:spcPct val="0"/>
              </a:spcBef>
              <a:spcAft>
                <a:spcPct val="0"/>
              </a:spcAft>
              <a:defRPr>
                <a:solidFill>
                  <a:schemeClr val="tx1"/>
                </a:solidFill>
                <a:latin typeface="Franklin Gothic Book" pitchFamily="34" charset="0"/>
              </a:defRPr>
            </a:lvl9pPr>
          </a:lstStyle>
          <a:p>
            <a:fld id="{96F3C814-A1E9-4541-909B-FD5A876C06C1}" type="slidenum">
              <a:rPr lang="el-GR" altLang="el-GR" smtClean="0">
                <a:latin typeface="Tahoma" pitchFamily="34" charset="0"/>
              </a:rPr>
              <a:pPr/>
              <a:t>10</a:t>
            </a:fld>
            <a:endParaRPr lang="el-GR" altLang="el-GR" dirty="0" smtClean="0">
              <a:latin typeface="Tahoma" pitchFamily="34" charset="0"/>
            </a:endParaRPr>
          </a:p>
        </p:txBody>
      </p:sp>
    </p:spTree>
    <p:extLst>
      <p:ext uri="{BB962C8B-B14F-4D97-AF65-F5344CB8AC3E}">
        <p14:creationId xmlns:p14="http://schemas.microsoft.com/office/powerpoint/2010/main" val="1537371730"/>
      </p:ext>
    </p:extLst>
  </p:cSld>
  <p:clrMapOvr>
    <a:masterClrMapping/>
  </p:clrMapOvr>
  <p:transition spd="slow">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1 - Τίτλος"/>
          <p:cNvSpPr>
            <a:spLocks noGrp="1"/>
          </p:cNvSpPr>
          <p:nvPr>
            <p:ph type="title"/>
          </p:nvPr>
        </p:nvSpPr>
        <p:spPr>
          <a:xfrm>
            <a:off x="1835150" y="406400"/>
            <a:ext cx="5840413" cy="1027113"/>
          </a:xfrm>
        </p:spPr>
        <p:txBody>
          <a:bodyPr/>
          <a:lstStyle/>
          <a:p>
            <a:r>
              <a:rPr lang="el-GR" altLang="el-GR" dirty="0"/>
              <a:t>Πυλώνες Ψηφιακού Θεματολογίου για την Ευρώπη </a:t>
            </a:r>
            <a:r>
              <a:rPr lang="el-GR" altLang="el-GR" dirty="0" smtClean="0"/>
              <a:t>(5)</a:t>
            </a:r>
          </a:p>
        </p:txBody>
      </p:sp>
      <p:sp>
        <p:nvSpPr>
          <p:cNvPr id="38915" name="3 - Θέση αριθμού διαφάνειας"/>
          <p:cNvSpPr>
            <a:spLocks noGrp="1"/>
          </p:cNvSpPr>
          <p:nvPr>
            <p:ph type="sldNum" sz="quarter" idx="4294967295"/>
          </p:nvPr>
        </p:nvSpPr>
        <p:spPr bwMode="auto">
          <a:xfrm>
            <a:off x="612775" y="6356350"/>
            <a:ext cx="935038"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Franklin Gothic Book" pitchFamily="34" charset="0"/>
              </a:defRPr>
            </a:lvl1pPr>
            <a:lvl2pPr marL="742950" indent="-285750">
              <a:defRPr>
                <a:solidFill>
                  <a:schemeClr val="tx1"/>
                </a:solidFill>
                <a:latin typeface="Franklin Gothic Book" pitchFamily="34" charset="0"/>
              </a:defRPr>
            </a:lvl2pPr>
            <a:lvl3pPr marL="1143000" indent="-228600">
              <a:defRPr>
                <a:solidFill>
                  <a:schemeClr val="tx1"/>
                </a:solidFill>
                <a:latin typeface="Franklin Gothic Book" pitchFamily="34" charset="0"/>
              </a:defRPr>
            </a:lvl3pPr>
            <a:lvl4pPr marL="1600200" indent="-228600">
              <a:defRPr>
                <a:solidFill>
                  <a:schemeClr val="tx1"/>
                </a:solidFill>
                <a:latin typeface="Franklin Gothic Book" pitchFamily="34" charset="0"/>
              </a:defRPr>
            </a:lvl4pPr>
            <a:lvl5pPr marL="2057400" indent="-228600">
              <a:defRPr>
                <a:solidFill>
                  <a:schemeClr val="tx1"/>
                </a:solidFill>
                <a:latin typeface="Franklin Gothic Book" pitchFamily="34" charset="0"/>
              </a:defRPr>
            </a:lvl5pPr>
            <a:lvl6pPr marL="2514600" indent="-228600" eaLnBrk="0" fontAlgn="base" hangingPunct="0">
              <a:spcBef>
                <a:spcPct val="0"/>
              </a:spcBef>
              <a:spcAft>
                <a:spcPct val="0"/>
              </a:spcAft>
              <a:defRPr>
                <a:solidFill>
                  <a:schemeClr val="tx1"/>
                </a:solidFill>
                <a:latin typeface="Franklin Gothic Book" pitchFamily="34" charset="0"/>
              </a:defRPr>
            </a:lvl6pPr>
            <a:lvl7pPr marL="2971800" indent="-228600" eaLnBrk="0" fontAlgn="base" hangingPunct="0">
              <a:spcBef>
                <a:spcPct val="0"/>
              </a:spcBef>
              <a:spcAft>
                <a:spcPct val="0"/>
              </a:spcAft>
              <a:defRPr>
                <a:solidFill>
                  <a:schemeClr val="tx1"/>
                </a:solidFill>
                <a:latin typeface="Franklin Gothic Book" pitchFamily="34" charset="0"/>
              </a:defRPr>
            </a:lvl7pPr>
            <a:lvl8pPr marL="3429000" indent="-228600" eaLnBrk="0" fontAlgn="base" hangingPunct="0">
              <a:spcBef>
                <a:spcPct val="0"/>
              </a:spcBef>
              <a:spcAft>
                <a:spcPct val="0"/>
              </a:spcAft>
              <a:defRPr>
                <a:solidFill>
                  <a:schemeClr val="tx1"/>
                </a:solidFill>
                <a:latin typeface="Franklin Gothic Book" pitchFamily="34" charset="0"/>
              </a:defRPr>
            </a:lvl8pPr>
            <a:lvl9pPr marL="3886200" indent="-228600" eaLnBrk="0" fontAlgn="base" hangingPunct="0">
              <a:spcBef>
                <a:spcPct val="0"/>
              </a:spcBef>
              <a:spcAft>
                <a:spcPct val="0"/>
              </a:spcAft>
              <a:defRPr>
                <a:solidFill>
                  <a:schemeClr val="tx1"/>
                </a:solidFill>
                <a:latin typeface="Franklin Gothic Book" pitchFamily="34" charset="0"/>
              </a:defRPr>
            </a:lvl9pPr>
          </a:lstStyle>
          <a:p>
            <a:fld id="{8CE93EB1-0902-46BD-9745-8045DCDBA646}" type="slidenum">
              <a:rPr lang="en-US" altLang="el-GR" smtClean="0">
                <a:solidFill>
                  <a:schemeClr val="tx2"/>
                </a:solidFill>
              </a:rPr>
              <a:pPr/>
              <a:t>11</a:t>
            </a:fld>
            <a:endParaRPr lang="en-US" altLang="el-GR" smtClean="0">
              <a:solidFill>
                <a:schemeClr val="tx2"/>
              </a:solidFill>
            </a:endParaRPr>
          </a:p>
        </p:txBody>
      </p:sp>
      <p:sp>
        <p:nvSpPr>
          <p:cNvPr id="38916" name="4 - Θέση περιεχομένου"/>
          <p:cNvSpPr>
            <a:spLocks noGrp="1"/>
          </p:cNvSpPr>
          <p:nvPr>
            <p:ph sz="quarter" idx="1"/>
          </p:nvPr>
        </p:nvSpPr>
        <p:spPr>
          <a:xfrm>
            <a:off x="900113" y="1844675"/>
            <a:ext cx="7559675" cy="4022725"/>
          </a:xfrm>
        </p:spPr>
        <p:txBody>
          <a:bodyPr/>
          <a:lstStyle/>
          <a:p>
            <a:pPr marL="514350" indent="-514350">
              <a:buFont typeface="+mj-lt"/>
              <a:buAutoNum type="arabicPeriod" startAt="7"/>
              <a:defRPr/>
            </a:pPr>
            <a:r>
              <a:rPr lang="el-GR" altLang="el-GR" sz="2600" dirty="0" smtClean="0">
                <a:solidFill>
                  <a:prstClr val="black">
                    <a:lumMod val="95000"/>
                    <a:lumOff val="5000"/>
                  </a:prstClr>
                </a:solidFill>
              </a:rPr>
              <a:t>Οφέλη </a:t>
            </a:r>
            <a:r>
              <a:rPr lang="el-GR" altLang="el-GR" sz="2600" dirty="0">
                <a:solidFill>
                  <a:prstClr val="black">
                    <a:lumMod val="95000"/>
                    <a:lumOff val="5000"/>
                  </a:prstClr>
                </a:solidFill>
              </a:rPr>
              <a:t>για την κοινωνία χάρη στην έξυπνη αξιοποίηση ΤΠΕ </a:t>
            </a:r>
          </a:p>
          <a:p>
            <a:pPr lvl="1"/>
            <a:r>
              <a:rPr lang="el-GR" altLang="el-GR" sz="2000" dirty="0" smtClean="0"/>
              <a:t>Κλιματική αλλαγή με τη βοήθεια συμπράξεων με τους φορείς εκπομπών</a:t>
            </a:r>
          </a:p>
          <a:p>
            <a:pPr lvl="1"/>
            <a:r>
              <a:rPr lang="el-GR" altLang="el-GR" sz="2000" dirty="0" smtClean="0"/>
              <a:t>Διαχείριση της γήρανσης του πληθυσμού με τη βοήθεια της </a:t>
            </a:r>
            <a:r>
              <a:rPr lang="el-GR" altLang="el-GR" sz="2000" dirty="0" err="1" smtClean="0"/>
              <a:t>Ηλ</a:t>
            </a:r>
            <a:r>
              <a:rPr lang="el-GR" altLang="el-GR" sz="2000" dirty="0" smtClean="0"/>
              <a:t>-Υγείας  </a:t>
            </a:r>
          </a:p>
          <a:p>
            <a:pPr lvl="1"/>
            <a:r>
              <a:rPr lang="el-GR" altLang="el-GR" sz="2000" dirty="0" err="1" smtClean="0"/>
              <a:t>Ψηφιοποίηση</a:t>
            </a:r>
            <a:r>
              <a:rPr lang="el-GR" altLang="el-GR" sz="2000" dirty="0" smtClean="0"/>
              <a:t> περιεχομένου χάρη στην </a:t>
            </a:r>
            <a:r>
              <a:rPr lang="el-GR" altLang="el-GR" sz="2000" dirty="0" err="1" smtClean="0"/>
              <a:t>Europeana</a:t>
            </a:r>
            <a:r>
              <a:rPr lang="el-GR" altLang="el-GR" sz="2000" dirty="0" smtClean="0"/>
              <a:t> </a:t>
            </a:r>
          </a:p>
          <a:p>
            <a:pPr lvl="1"/>
            <a:r>
              <a:rPr lang="el-GR" altLang="el-GR" sz="2000" dirty="0" smtClean="0"/>
              <a:t> Έξυπνα συστήματα μεταφορών</a:t>
            </a:r>
          </a:p>
        </p:txBody>
      </p:sp>
      <p:sp>
        <p:nvSpPr>
          <p:cNvPr id="5" name="Θέση αριθμού διαφάνειας 3"/>
          <p:cNvSpPr>
            <a:spLocks noGrp="1"/>
          </p:cNvSpPr>
          <p:nvPr>
            <p:ph type="sldNum" sz="quarter" idx="4294967295"/>
          </p:nvPr>
        </p:nvSpPr>
        <p:spPr bwMode="auto">
          <a:xfrm>
            <a:off x="8362950" y="6165850"/>
            <a:ext cx="698500" cy="40481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Franklin Gothic Book" pitchFamily="34" charset="0"/>
              </a:defRPr>
            </a:lvl1pPr>
            <a:lvl2pPr marL="742950" indent="-285750">
              <a:defRPr>
                <a:solidFill>
                  <a:schemeClr val="tx1"/>
                </a:solidFill>
                <a:latin typeface="Franklin Gothic Book" pitchFamily="34" charset="0"/>
              </a:defRPr>
            </a:lvl2pPr>
            <a:lvl3pPr marL="1143000" indent="-228600">
              <a:defRPr>
                <a:solidFill>
                  <a:schemeClr val="tx1"/>
                </a:solidFill>
                <a:latin typeface="Franklin Gothic Book" pitchFamily="34" charset="0"/>
              </a:defRPr>
            </a:lvl3pPr>
            <a:lvl4pPr marL="1600200" indent="-228600">
              <a:defRPr>
                <a:solidFill>
                  <a:schemeClr val="tx1"/>
                </a:solidFill>
                <a:latin typeface="Franklin Gothic Book" pitchFamily="34" charset="0"/>
              </a:defRPr>
            </a:lvl4pPr>
            <a:lvl5pPr marL="2057400" indent="-228600">
              <a:defRPr>
                <a:solidFill>
                  <a:schemeClr val="tx1"/>
                </a:solidFill>
                <a:latin typeface="Franklin Gothic Book" pitchFamily="34" charset="0"/>
              </a:defRPr>
            </a:lvl5pPr>
            <a:lvl6pPr marL="2514600" indent="-228600" eaLnBrk="0" fontAlgn="base" hangingPunct="0">
              <a:spcBef>
                <a:spcPct val="0"/>
              </a:spcBef>
              <a:spcAft>
                <a:spcPct val="0"/>
              </a:spcAft>
              <a:defRPr>
                <a:solidFill>
                  <a:schemeClr val="tx1"/>
                </a:solidFill>
                <a:latin typeface="Franklin Gothic Book" pitchFamily="34" charset="0"/>
              </a:defRPr>
            </a:lvl6pPr>
            <a:lvl7pPr marL="2971800" indent="-228600" eaLnBrk="0" fontAlgn="base" hangingPunct="0">
              <a:spcBef>
                <a:spcPct val="0"/>
              </a:spcBef>
              <a:spcAft>
                <a:spcPct val="0"/>
              </a:spcAft>
              <a:defRPr>
                <a:solidFill>
                  <a:schemeClr val="tx1"/>
                </a:solidFill>
                <a:latin typeface="Franklin Gothic Book" pitchFamily="34" charset="0"/>
              </a:defRPr>
            </a:lvl7pPr>
            <a:lvl8pPr marL="3429000" indent="-228600" eaLnBrk="0" fontAlgn="base" hangingPunct="0">
              <a:spcBef>
                <a:spcPct val="0"/>
              </a:spcBef>
              <a:spcAft>
                <a:spcPct val="0"/>
              </a:spcAft>
              <a:defRPr>
                <a:solidFill>
                  <a:schemeClr val="tx1"/>
                </a:solidFill>
                <a:latin typeface="Franklin Gothic Book" pitchFamily="34" charset="0"/>
              </a:defRPr>
            </a:lvl8pPr>
            <a:lvl9pPr marL="3886200" indent="-228600" eaLnBrk="0" fontAlgn="base" hangingPunct="0">
              <a:spcBef>
                <a:spcPct val="0"/>
              </a:spcBef>
              <a:spcAft>
                <a:spcPct val="0"/>
              </a:spcAft>
              <a:defRPr>
                <a:solidFill>
                  <a:schemeClr val="tx1"/>
                </a:solidFill>
                <a:latin typeface="Franklin Gothic Book" pitchFamily="34" charset="0"/>
              </a:defRPr>
            </a:lvl9pPr>
          </a:lstStyle>
          <a:p>
            <a:fld id="{96F3C814-A1E9-4541-909B-FD5A876C06C1}" type="slidenum">
              <a:rPr lang="el-GR" altLang="el-GR" smtClean="0">
                <a:latin typeface="Tahoma" pitchFamily="34" charset="0"/>
              </a:rPr>
              <a:pPr/>
              <a:t>11</a:t>
            </a:fld>
            <a:endParaRPr lang="el-GR" altLang="el-GR" dirty="0" smtClean="0">
              <a:latin typeface="Tahoma" pitchFamily="34" charset="0"/>
            </a:endParaRPr>
          </a:p>
        </p:txBody>
      </p:sp>
    </p:spTree>
    <p:extLst>
      <p:ext uri="{BB962C8B-B14F-4D97-AF65-F5344CB8AC3E}">
        <p14:creationId xmlns:p14="http://schemas.microsoft.com/office/powerpoint/2010/main" val="1885957649"/>
      </p:ext>
    </p:extLst>
  </p:cSld>
  <p:clrMapOvr>
    <a:masterClrMapping/>
  </p:clrMapOvr>
  <p:transition spd="slow">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4"/>
          <p:cNvSpPr>
            <a:spLocks noGrp="1"/>
          </p:cNvSpPr>
          <p:nvPr>
            <p:ph type="title"/>
          </p:nvPr>
        </p:nvSpPr>
        <p:spPr/>
        <p:txBody>
          <a:bodyPr/>
          <a:lstStyle/>
          <a:p>
            <a:r>
              <a:rPr lang="el-GR" dirty="0" smtClean="0"/>
              <a:t>Οι επιδόσεις της Ελλάδας με βάση τους δείκτες </a:t>
            </a:r>
            <a:r>
              <a:rPr lang="en-US" dirty="0" smtClean="0"/>
              <a:t>DESI </a:t>
            </a:r>
            <a:r>
              <a:rPr lang="el-GR" dirty="0" smtClean="0"/>
              <a:t>το</a:t>
            </a:r>
            <a:r>
              <a:rPr lang="en-US" dirty="0" smtClean="0"/>
              <a:t> 2017</a:t>
            </a:r>
            <a:endParaRPr lang="el-GR" dirty="0"/>
          </a:p>
        </p:txBody>
      </p:sp>
      <p:sp>
        <p:nvSpPr>
          <p:cNvPr id="4" name="Θέση αριθμού διαφάνειας 3"/>
          <p:cNvSpPr>
            <a:spLocks noGrp="1"/>
          </p:cNvSpPr>
          <p:nvPr>
            <p:ph type="sldNum" sz="quarter" idx="12"/>
          </p:nvPr>
        </p:nvSpPr>
        <p:spPr/>
        <p:txBody>
          <a:bodyPr/>
          <a:lstStyle/>
          <a:p>
            <a:pPr>
              <a:defRPr/>
            </a:pPr>
            <a:fld id="{50015363-9AAF-4EBA-BC66-0F86B010C6C3}" type="slidenum">
              <a:rPr lang="el-GR" altLang="el-GR" smtClean="0"/>
              <a:pPr>
                <a:defRPr/>
              </a:pPr>
              <a:t>12</a:t>
            </a:fld>
            <a:endParaRPr lang="el-GR" altLang="el-GR"/>
          </a:p>
        </p:txBody>
      </p:sp>
      <p:pic>
        <p:nvPicPr>
          <p:cNvPr id="10" name="Θέση περιεχομένου 9"/>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909162" y="1544646"/>
            <a:ext cx="5667289" cy="4761621"/>
          </a:xfrm>
        </p:spPr>
      </p:pic>
    </p:spTree>
    <p:extLst>
      <p:ext uri="{BB962C8B-B14F-4D97-AF65-F5344CB8AC3E}">
        <p14:creationId xmlns:p14="http://schemas.microsoft.com/office/powerpoint/2010/main" val="1549394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91680" y="406400"/>
            <a:ext cx="5984372" cy="1027112"/>
          </a:xfrm>
        </p:spPr>
        <p:txBody>
          <a:bodyPr/>
          <a:lstStyle/>
          <a:p>
            <a:r>
              <a:rPr lang="el-GR" dirty="0" smtClean="0"/>
              <a:t>Ορόσημα </a:t>
            </a:r>
            <a:r>
              <a:rPr lang="el-GR" dirty="0"/>
              <a:t>Ψηφιακής Ενιαίας Αγοράς</a:t>
            </a:r>
            <a:endParaRPr lang="en-US" dirty="0"/>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sz="quarter" idx="4294967295"/>
          </p:nvPr>
        </p:nvSpPr>
        <p:spPr>
          <a:xfrm>
            <a:off x="8362950" y="6165850"/>
            <a:ext cx="698500" cy="404813"/>
          </a:xfrm>
          <a:prstGeom prst="rect">
            <a:avLst/>
          </a:prstGeom>
        </p:spPr>
        <p:txBody>
          <a:bodyPr/>
          <a:lstStyle/>
          <a:p>
            <a:pPr>
              <a:defRPr/>
            </a:pPr>
            <a:fld id="{AA538C65-FE07-4C9A-9A52-4130A786E66C}" type="slidenum">
              <a:rPr lang="el-GR" altLang="el-GR" smtClean="0"/>
              <a:pPr>
                <a:defRPr/>
              </a:pPr>
              <a:t>13</a:t>
            </a:fld>
            <a:endParaRPr lang="el-GR" altLang="el-GR"/>
          </a:p>
        </p:txBody>
      </p:sp>
      <p:pic>
        <p:nvPicPr>
          <p:cNvPr id="6" name="Picture 5"/>
          <p:cNvPicPr>
            <a:picLocks noChangeAspect="1"/>
          </p:cNvPicPr>
          <p:nvPr/>
        </p:nvPicPr>
        <p:blipFill>
          <a:blip r:embed="rId3"/>
          <a:stretch>
            <a:fillRect/>
          </a:stretch>
        </p:blipFill>
        <p:spPr>
          <a:xfrm>
            <a:off x="755575" y="942822"/>
            <a:ext cx="8146727" cy="4972356"/>
          </a:xfrm>
          <a:prstGeom prst="rect">
            <a:avLst/>
          </a:prstGeom>
        </p:spPr>
      </p:pic>
    </p:spTree>
    <p:extLst>
      <p:ext uri="{BB962C8B-B14F-4D97-AF65-F5344CB8AC3E}">
        <p14:creationId xmlns:p14="http://schemas.microsoft.com/office/powerpoint/2010/main" val="13883743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1 - Τίτλος"/>
          <p:cNvSpPr>
            <a:spLocks noGrp="1"/>
          </p:cNvSpPr>
          <p:nvPr>
            <p:ph type="title"/>
          </p:nvPr>
        </p:nvSpPr>
        <p:spPr>
          <a:xfrm>
            <a:off x="2051050" y="406400"/>
            <a:ext cx="5624513" cy="1027113"/>
          </a:xfrm>
        </p:spPr>
        <p:txBody>
          <a:bodyPr/>
          <a:lstStyle/>
          <a:p>
            <a:r>
              <a:rPr lang="el-GR" altLang="el-GR" dirty="0" smtClean="0"/>
              <a:t>Σχέδιο Δράσης 2016-2020</a:t>
            </a:r>
          </a:p>
        </p:txBody>
      </p:sp>
      <p:sp>
        <p:nvSpPr>
          <p:cNvPr id="39939" name="3 - Θέση αριθμού διαφάνειας"/>
          <p:cNvSpPr>
            <a:spLocks noGrp="1"/>
          </p:cNvSpPr>
          <p:nvPr>
            <p:ph type="sldNum" sz="quarter" idx="4294967295"/>
          </p:nvPr>
        </p:nvSpPr>
        <p:spPr bwMode="auto">
          <a:xfrm>
            <a:off x="612775" y="6356350"/>
            <a:ext cx="935038"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Franklin Gothic Book" pitchFamily="34" charset="0"/>
              </a:defRPr>
            </a:lvl1pPr>
            <a:lvl2pPr marL="742950" indent="-285750">
              <a:defRPr>
                <a:solidFill>
                  <a:schemeClr val="tx1"/>
                </a:solidFill>
                <a:latin typeface="Franklin Gothic Book" pitchFamily="34" charset="0"/>
              </a:defRPr>
            </a:lvl2pPr>
            <a:lvl3pPr marL="1143000" indent="-228600">
              <a:defRPr>
                <a:solidFill>
                  <a:schemeClr val="tx1"/>
                </a:solidFill>
                <a:latin typeface="Franklin Gothic Book" pitchFamily="34" charset="0"/>
              </a:defRPr>
            </a:lvl3pPr>
            <a:lvl4pPr marL="1600200" indent="-228600">
              <a:defRPr>
                <a:solidFill>
                  <a:schemeClr val="tx1"/>
                </a:solidFill>
                <a:latin typeface="Franklin Gothic Book" pitchFamily="34" charset="0"/>
              </a:defRPr>
            </a:lvl4pPr>
            <a:lvl5pPr marL="2057400" indent="-228600">
              <a:defRPr>
                <a:solidFill>
                  <a:schemeClr val="tx1"/>
                </a:solidFill>
                <a:latin typeface="Franklin Gothic Book" pitchFamily="34" charset="0"/>
              </a:defRPr>
            </a:lvl5pPr>
            <a:lvl6pPr marL="2514600" indent="-228600" eaLnBrk="0" fontAlgn="base" hangingPunct="0">
              <a:spcBef>
                <a:spcPct val="0"/>
              </a:spcBef>
              <a:spcAft>
                <a:spcPct val="0"/>
              </a:spcAft>
              <a:defRPr>
                <a:solidFill>
                  <a:schemeClr val="tx1"/>
                </a:solidFill>
                <a:latin typeface="Franklin Gothic Book" pitchFamily="34" charset="0"/>
              </a:defRPr>
            </a:lvl6pPr>
            <a:lvl7pPr marL="2971800" indent="-228600" eaLnBrk="0" fontAlgn="base" hangingPunct="0">
              <a:spcBef>
                <a:spcPct val="0"/>
              </a:spcBef>
              <a:spcAft>
                <a:spcPct val="0"/>
              </a:spcAft>
              <a:defRPr>
                <a:solidFill>
                  <a:schemeClr val="tx1"/>
                </a:solidFill>
                <a:latin typeface="Franklin Gothic Book" pitchFamily="34" charset="0"/>
              </a:defRPr>
            </a:lvl7pPr>
            <a:lvl8pPr marL="3429000" indent="-228600" eaLnBrk="0" fontAlgn="base" hangingPunct="0">
              <a:spcBef>
                <a:spcPct val="0"/>
              </a:spcBef>
              <a:spcAft>
                <a:spcPct val="0"/>
              </a:spcAft>
              <a:defRPr>
                <a:solidFill>
                  <a:schemeClr val="tx1"/>
                </a:solidFill>
                <a:latin typeface="Franklin Gothic Book" pitchFamily="34" charset="0"/>
              </a:defRPr>
            </a:lvl8pPr>
            <a:lvl9pPr marL="3886200" indent="-228600" eaLnBrk="0" fontAlgn="base" hangingPunct="0">
              <a:spcBef>
                <a:spcPct val="0"/>
              </a:spcBef>
              <a:spcAft>
                <a:spcPct val="0"/>
              </a:spcAft>
              <a:defRPr>
                <a:solidFill>
                  <a:schemeClr val="tx1"/>
                </a:solidFill>
                <a:latin typeface="Franklin Gothic Book" pitchFamily="34" charset="0"/>
              </a:defRPr>
            </a:lvl9pPr>
          </a:lstStyle>
          <a:p>
            <a:fld id="{42287903-25F1-4ACE-8A11-DDC1685BF616}" type="slidenum">
              <a:rPr lang="en-US" altLang="el-GR" smtClean="0">
                <a:solidFill>
                  <a:schemeClr val="tx2"/>
                </a:solidFill>
              </a:rPr>
              <a:pPr/>
              <a:t>14</a:t>
            </a:fld>
            <a:endParaRPr lang="en-US" altLang="el-GR" smtClean="0">
              <a:solidFill>
                <a:schemeClr val="tx2"/>
              </a:solidFill>
            </a:endParaRPr>
          </a:p>
        </p:txBody>
      </p:sp>
      <p:sp>
        <p:nvSpPr>
          <p:cNvPr id="39940" name="4 - Θέση περιεχομένου"/>
          <p:cNvSpPr>
            <a:spLocks noGrp="1"/>
          </p:cNvSpPr>
          <p:nvPr>
            <p:ph sz="quarter" idx="1"/>
          </p:nvPr>
        </p:nvSpPr>
        <p:spPr>
          <a:xfrm>
            <a:off x="899592" y="1484784"/>
            <a:ext cx="7560642" cy="4176514"/>
          </a:xfrm>
        </p:spPr>
        <p:txBody>
          <a:bodyPr/>
          <a:lstStyle/>
          <a:p>
            <a:r>
              <a:rPr lang="el-GR" altLang="el-GR" sz="2000" dirty="0" smtClean="0"/>
              <a:t>Εκσυγχρονισμός της δημόσιας διοίκησης με ΤΠΕ, με τη χρήση βασικών ψηφιακών καταλυτικών παραγόντων</a:t>
            </a:r>
            <a:endParaRPr lang="en-US" altLang="el-GR" sz="2000" dirty="0" smtClean="0"/>
          </a:p>
          <a:p>
            <a:r>
              <a:rPr lang="el-GR" altLang="el-GR" sz="2000" dirty="0" smtClean="0"/>
              <a:t>Διευκόλυνση της διασυνοριακής κινητικότητας με </a:t>
            </a:r>
            <a:r>
              <a:rPr lang="el-GR" altLang="el-GR" sz="2000" dirty="0" err="1" smtClean="0"/>
              <a:t>διαλειτουργικές</a:t>
            </a:r>
            <a:r>
              <a:rPr lang="el-GR" altLang="el-GR" sz="2000" dirty="0" smtClean="0"/>
              <a:t> ψηφιακές δημόσιες υπηρεσίες</a:t>
            </a:r>
            <a:endParaRPr lang="en-US" altLang="el-GR" sz="2000" dirty="0" smtClean="0"/>
          </a:p>
          <a:p>
            <a:r>
              <a:rPr lang="el-GR" altLang="el-GR" sz="2000" dirty="0" smtClean="0"/>
              <a:t>Διευκόλυνση της ψηφιακής αλληλεπίδρασης μεταξύ των διοικήσεων και των πολιτών/επιχειρήσεων για την παροχή δημόσιων υπηρεσιών υψηλής ποιότητας </a:t>
            </a:r>
          </a:p>
          <a:p>
            <a:endParaRPr lang="el-GR" altLang="el-GR" sz="2000" dirty="0"/>
          </a:p>
          <a:p>
            <a:pPr marL="1768475" indent="0">
              <a:buNone/>
            </a:pPr>
            <a:r>
              <a:rPr lang="el-GR" altLang="el-GR" sz="2000" dirty="0" smtClean="0"/>
              <a:t>Ευρωπαϊκό (2016-2020): </a:t>
            </a:r>
            <a:r>
              <a:rPr lang="en-US" sz="2000" dirty="0"/>
              <a:t>COM(2016) 179 </a:t>
            </a:r>
            <a:r>
              <a:rPr lang="en-US" altLang="el-GR" sz="2000" dirty="0" smtClean="0">
                <a:hlinkClick r:id="rId2"/>
              </a:rPr>
              <a:t>http</a:t>
            </a:r>
            <a:r>
              <a:rPr lang="en-US" altLang="el-GR" sz="2000" dirty="0">
                <a:hlinkClick r:id="rId2"/>
              </a:rPr>
              <a:t>://eur-lex.europa.eu/legal-content/EL/ALL/?</a:t>
            </a:r>
            <a:r>
              <a:rPr lang="en-US" altLang="el-GR" sz="2000" dirty="0" smtClean="0">
                <a:hlinkClick r:id="rId2"/>
              </a:rPr>
              <a:t>uri=CELEX:52016DC0179</a:t>
            </a:r>
            <a:r>
              <a:rPr lang="el-GR" altLang="el-GR" sz="2000" dirty="0" smtClean="0"/>
              <a:t> </a:t>
            </a:r>
          </a:p>
          <a:p>
            <a:pPr marL="1768475" indent="0">
              <a:buNone/>
            </a:pPr>
            <a:r>
              <a:rPr lang="el-GR" altLang="el-GR" sz="2000" dirty="0" smtClean="0"/>
              <a:t>Ελληνικό (2014-2020): </a:t>
            </a:r>
            <a:r>
              <a:rPr lang="en-US" altLang="el-GR" sz="2000" dirty="0">
                <a:hlinkClick r:id="rId3"/>
              </a:rPr>
              <a:t>http://</a:t>
            </a:r>
            <a:r>
              <a:rPr lang="en-US" altLang="el-GR" sz="2000" dirty="0" smtClean="0">
                <a:hlinkClick r:id="rId3"/>
              </a:rPr>
              <a:t>www.minadmin.gov.gr/wp-content/uploads/20141219_Action_Plan.pdf</a:t>
            </a:r>
            <a:r>
              <a:rPr lang="el-GR" altLang="el-GR" sz="2000" dirty="0" smtClean="0"/>
              <a:t> 	</a:t>
            </a:r>
            <a:endParaRPr lang="en-US" altLang="el-GR" sz="2000" dirty="0" smtClean="0"/>
          </a:p>
          <a:p>
            <a:endParaRPr lang="en-US" altLang="el-GR" dirty="0" smtClean="0"/>
          </a:p>
          <a:p>
            <a:endParaRPr lang="en-US" altLang="el-GR" dirty="0" smtClean="0"/>
          </a:p>
          <a:p>
            <a:endParaRPr lang="en-US" altLang="el-GR" dirty="0" smtClean="0"/>
          </a:p>
          <a:p>
            <a:endParaRPr lang="en-US" altLang="el-GR" dirty="0" smtClean="0"/>
          </a:p>
          <a:p>
            <a:endParaRPr lang="en-US" altLang="el-GR" dirty="0" smtClean="0"/>
          </a:p>
          <a:p>
            <a:endParaRPr lang="en-US" altLang="el-GR" dirty="0" smtClean="0"/>
          </a:p>
          <a:p>
            <a:endParaRPr lang="en-US" altLang="el-GR" dirty="0" smtClean="0"/>
          </a:p>
          <a:p>
            <a:endParaRPr lang="en-US" altLang="el-GR" dirty="0" smtClean="0"/>
          </a:p>
          <a:p>
            <a:endParaRPr lang="en-US" altLang="el-GR" dirty="0" smtClean="0"/>
          </a:p>
        </p:txBody>
      </p:sp>
      <p:sp>
        <p:nvSpPr>
          <p:cNvPr id="5" name="Θέση αριθμού διαφάνειας 3"/>
          <p:cNvSpPr>
            <a:spLocks noGrp="1"/>
          </p:cNvSpPr>
          <p:nvPr>
            <p:ph type="sldNum" sz="quarter" idx="4294967295"/>
          </p:nvPr>
        </p:nvSpPr>
        <p:spPr>
          <a:xfrm>
            <a:off x="8362950" y="6165850"/>
            <a:ext cx="698500" cy="404813"/>
          </a:xfrm>
          <a:prstGeom prst="rect">
            <a:avLst/>
          </a:prstGeom>
        </p:spPr>
        <p:txBody>
          <a:bodyPr/>
          <a:lstStyle/>
          <a:p>
            <a:pPr>
              <a:defRPr/>
            </a:pPr>
            <a:fld id="{AA538C65-FE07-4C9A-9A52-4130A786E66C}" type="slidenum">
              <a:rPr lang="el-GR" altLang="el-GR" smtClean="0"/>
              <a:pPr>
                <a:defRPr/>
              </a:pPr>
              <a:t>14</a:t>
            </a:fld>
            <a:endParaRPr lang="el-GR" altLang="el-GR" dirty="0"/>
          </a:p>
        </p:txBody>
      </p:sp>
    </p:spTree>
    <p:extLst>
      <p:ext uri="{BB962C8B-B14F-4D97-AF65-F5344CB8AC3E}">
        <p14:creationId xmlns:p14="http://schemas.microsoft.com/office/powerpoint/2010/main" val="2100076326"/>
      </p:ext>
    </p:extLst>
  </p:cSld>
  <p:clrMapOvr>
    <a:masterClrMapping/>
  </p:clrMapOvr>
  <p:transition spd="slow">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1 - Τίτλος"/>
          <p:cNvSpPr>
            <a:spLocks noGrp="1"/>
          </p:cNvSpPr>
          <p:nvPr>
            <p:ph type="title"/>
          </p:nvPr>
        </p:nvSpPr>
        <p:spPr>
          <a:xfrm>
            <a:off x="2051050" y="406400"/>
            <a:ext cx="5624513" cy="1027113"/>
          </a:xfrm>
        </p:spPr>
        <p:txBody>
          <a:bodyPr/>
          <a:lstStyle/>
          <a:p>
            <a:r>
              <a:rPr lang="el-GR" altLang="el-GR" dirty="0"/>
              <a:t>Όραμα </a:t>
            </a:r>
            <a:r>
              <a:rPr lang="el-GR" altLang="el-GR" dirty="0" smtClean="0"/>
              <a:t>Σχεδίου Δράσης </a:t>
            </a:r>
            <a:r>
              <a:rPr lang="el-GR" altLang="el-GR" dirty="0"/>
              <a:t>2016-2020 </a:t>
            </a:r>
            <a:endParaRPr lang="el-GR" altLang="el-GR" dirty="0" smtClean="0"/>
          </a:p>
        </p:txBody>
      </p:sp>
      <p:sp>
        <p:nvSpPr>
          <p:cNvPr id="39939" name="3 - Θέση αριθμού διαφάνειας"/>
          <p:cNvSpPr>
            <a:spLocks noGrp="1"/>
          </p:cNvSpPr>
          <p:nvPr>
            <p:ph type="sldNum" sz="quarter" idx="4294967295"/>
          </p:nvPr>
        </p:nvSpPr>
        <p:spPr bwMode="auto">
          <a:xfrm>
            <a:off x="612775" y="6356350"/>
            <a:ext cx="935038"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Franklin Gothic Book" pitchFamily="34" charset="0"/>
              </a:defRPr>
            </a:lvl1pPr>
            <a:lvl2pPr marL="742950" indent="-285750">
              <a:defRPr>
                <a:solidFill>
                  <a:schemeClr val="tx1"/>
                </a:solidFill>
                <a:latin typeface="Franklin Gothic Book" pitchFamily="34" charset="0"/>
              </a:defRPr>
            </a:lvl2pPr>
            <a:lvl3pPr marL="1143000" indent="-228600">
              <a:defRPr>
                <a:solidFill>
                  <a:schemeClr val="tx1"/>
                </a:solidFill>
                <a:latin typeface="Franklin Gothic Book" pitchFamily="34" charset="0"/>
              </a:defRPr>
            </a:lvl3pPr>
            <a:lvl4pPr marL="1600200" indent="-228600">
              <a:defRPr>
                <a:solidFill>
                  <a:schemeClr val="tx1"/>
                </a:solidFill>
                <a:latin typeface="Franklin Gothic Book" pitchFamily="34" charset="0"/>
              </a:defRPr>
            </a:lvl4pPr>
            <a:lvl5pPr marL="2057400" indent="-228600">
              <a:defRPr>
                <a:solidFill>
                  <a:schemeClr val="tx1"/>
                </a:solidFill>
                <a:latin typeface="Franklin Gothic Book" pitchFamily="34" charset="0"/>
              </a:defRPr>
            </a:lvl5pPr>
            <a:lvl6pPr marL="2514600" indent="-228600" eaLnBrk="0" fontAlgn="base" hangingPunct="0">
              <a:spcBef>
                <a:spcPct val="0"/>
              </a:spcBef>
              <a:spcAft>
                <a:spcPct val="0"/>
              </a:spcAft>
              <a:defRPr>
                <a:solidFill>
                  <a:schemeClr val="tx1"/>
                </a:solidFill>
                <a:latin typeface="Franklin Gothic Book" pitchFamily="34" charset="0"/>
              </a:defRPr>
            </a:lvl6pPr>
            <a:lvl7pPr marL="2971800" indent="-228600" eaLnBrk="0" fontAlgn="base" hangingPunct="0">
              <a:spcBef>
                <a:spcPct val="0"/>
              </a:spcBef>
              <a:spcAft>
                <a:spcPct val="0"/>
              </a:spcAft>
              <a:defRPr>
                <a:solidFill>
                  <a:schemeClr val="tx1"/>
                </a:solidFill>
                <a:latin typeface="Franklin Gothic Book" pitchFamily="34" charset="0"/>
              </a:defRPr>
            </a:lvl7pPr>
            <a:lvl8pPr marL="3429000" indent="-228600" eaLnBrk="0" fontAlgn="base" hangingPunct="0">
              <a:spcBef>
                <a:spcPct val="0"/>
              </a:spcBef>
              <a:spcAft>
                <a:spcPct val="0"/>
              </a:spcAft>
              <a:defRPr>
                <a:solidFill>
                  <a:schemeClr val="tx1"/>
                </a:solidFill>
                <a:latin typeface="Franklin Gothic Book" pitchFamily="34" charset="0"/>
              </a:defRPr>
            </a:lvl8pPr>
            <a:lvl9pPr marL="3886200" indent="-228600" eaLnBrk="0" fontAlgn="base" hangingPunct="0">
              <a:spcBef>
                <a:spcPct val="0"/>
              </a:spcBef>
              <a:spcAft>
                <a:spcPct val="0"/>
              </a:spcAft>
              <a:defRPr>
                <a:solidFill>
                  <a:schemeClr val="tx1"/>
                </a:solidFill>
                <a:latin typeface="Franklin Gothic Book" pitchFamily="34" charset="0"/>
              </a:defRPr>
            </a:lvl9pPr>
          </a:lstStyle>
          <a:p>
            <a:fld id="{42287903-25F1-4ACE-8A11-DDC1685BF616}" type="slidenum">
              <a:rPr lang="en-US" altLang="el-GR" smtClean="0">
                <a:solidFill>
                  <a:schemeClr val="tx2"/>
                </a:solidFill>
              </a:rPr>
              <a:pPr/>
              <a:t>15</a:t>
            </a:fld>
            <a:endParaRPr lang="en-US" altLang="el-GR" smtClean="0">
              <a:solidFill>
                <a:schemeClr val="tx2"/>
              </a:solidFill>
            </a:endParaRPr>
          </a:p>
        </p:txBody>
      </p:sp>
      <p:sp>
        <p:nvSpPr>
          <p:cNvPr id="39940" name="4 - Θέση περιεχομένου"/>
          <p:cNvSpPr>
            <a:spLocks noGrp="1"/>
          </p:cNvSpPr>
          <p:nvPr>
            <p:ph sz="quarter" idx="1"/>
          </p:nvPr>
        </p:nvSpPr>
        <p:spPr>
          <a:xfrm>
            <a:off x="899592" y="1484784"/>
            <a:ext cx="7560642" cy="4176514"/>
          </a:xfrm>
        </p:spPr>
        <p:txBody>
          <a:bodyPr/>
          <a:lstStyle/>
          <a:p>
            <a:pPr marL="0" indent="0">
              <a:buNone/>
            </a:pPr>
            <a:r>
              <a:rPr lang="el-GR" altLang="el-GR" sz="2000" i="1" dirty="0" smtClean="0"/>
              <a:t>«Έως </a:t>
            </a:r>
            <a:r>
              <a:rPr lang="el-GR" altLang="el-GR" sz="2000" i="1" dirty="0"/>
              <a:t>το 2020, οι δημόσιες διοικήσεις και οι δημόσιοι οργανισμοί στην Ευρωπαϊκή Ένωση πρέπει να είναι </a:t>
            </a:r>
            <a:r>
              <a:rPr lang="el-GR" altLang="el-GR" sz="2000" b="1" i="1" dirty="0"/>
              <a:t>ανοικτοί</a:t>
            </a:r>
            <a:r>
              <a:rPr lang="el-GR" altLang="el-GR" sz="2000" i="1" dirty="0"/>
              <a:t>, </a:t>
            </a:r>
            <a:r>
              <a:rPr lang="el-GR" altLang="el-GR" sz="2000" b="1" i="1" dirty="0"/>
              <a:t>αποδοτικοί</a:t>
            </a:r>
            <a:r>
              <a:rPr lang="el-GR" altLang="el-GR" sz="2000" i="1" dirty="0"/>
              <a:t> και </a:t>
            </a:r>
            <a:r>
              <a:rPr lang="el-GR" altLang="el-GR" sz="2000" b="1" i="1" dirty="0"/>
              <a:t>χωρίς αποκλεισμούς</a:t>
            </a:r>
            <a:r>
              <a:rPr lang="el-GR" altLang="el-GR" sz="2000" i="1" dirty="0"/>
              <a:t>, παρέχοντας σε όλους τους πολίτες και σε όλες τις επιχειρήσεις στην ΕΕ </a:t>
            </a:r>
            <a:r>
              <a:rPr lang="el-GR" altLang="el-GR" sz="2000" b="1" i="1" dirty="0"/>
              <a:t>εξατομικευμένες</a:t>
            </a:r>
            <a:r>
              <a:rPr lang="el-GR" altLang="el-GR" sz="2000" i="1" dirty="0"/>
              <a:t>, </a:t>
            </a:r>
            <a:r>
              <a:rPr lang="el-GR" altLang="el-GR" sz="2000" b="1" i="1" dirty="0"/>
              <a:t>φιλικές προς τον χρήστη</a:t>
            </a:r>
            <a:r>
              <a:rPr lang="el-GR" altLang="el-GR" sz="2000" i="1" dirty="0"/>
              <a:t>, </a:t>
            </a:r>
            <a:r>
              <a:rPr lang="el-GR" altLang="el-GR" sz="2000" b="1" i="1" dirty="0" err="1"/>
              <a:t>διατερματικές</a:t>
            </a:r>
            <a:r>
              <a:rPr lang="el-GR" altLang="el-GR" sz="2000" i="1" dirty="0"/>
              <a:t> ψηφιακές δημόσιες υπηρεσίες, </a:t>
            </a:r>
            <a:r>
              <a:rPr lang="el-GR" altLang="el-GR" sz="2000" b="1" i="1" dirty="0"/>
              <a:t>χωρίς σύνορα</a:t>
            </a:r>
            <a:r>
              <a:rPr lang="el-GR" altLang="el-GR" sz="2000" i="1" dirty="0"/>
              <a:t>. Εφαρμόζονται </a:t>
            </a:r>
            <a:r>
              <a:rPr lang="el-GR" altLang="el-GR" sz="2000" b="1" i="1" dirty="0"/>
              <a:t>καινοτόμες προσεγγίσεις </a:t>
            </a:r>
            <a:r>
              <a:rPr lang="el-GR" altLang="el-GR" sz="2000" i="1" dirty="0"/>
              <a:t>για τον σχεδιασμό και την παροχή καλύτερων υπηρεσιών ανάλογα με τις ανάγκες και τις απαιτήσεις των πολιτών και των επιχειρήσεων. Οι δημόσιες διοικήσεις αξιοποιούν τις ευκαιρίες που προσφέρει το νέο ψηφιακό περιβάλλον για τη διευκόλυνση των συναλλαγών τους τόσο με τους ενδιαφερόμενους φορείς όσο και μεταξύ τους</a:t>
            </a:r>
            <a:r>
              <a:rPr lang="el-GR" altLang="el-GR" sz="2000" i="1" dirty="0" smtClean="0"/>
              <a:t>.»</a:t>
            </a:r>
            <a:endParaRPr lang="en-US" altLang="el-GR" sz="2000" i="1" dirty="0" smtClean="0"/>
          </a:p>
        </p:txBody>
      </p:sp>
      <p:sp>
        <p:nvSpPr>
          <p:cNvPr id="5" name="Θέση αριθμού διαφάνειας 3"/>
          <p:cNvSpPr>
            <a:spLocks noGrp="1"/>
          </p:cNvSpPr>
          <p:nvPr>
            <p:ph type="sldNum" sz="quarter" idx="4294967295"/>
          </p:nvPr>
        </p:nvSpPr>
        <p:spPr>
          <a:xfrm>
            <a:off x="8362950" y="6165850"/>
            <a:ext cx="698500" cy="404813"/>
          </a:xfrm>
          <a:prstGeom prst="rect">
            <a:avLst/>
          </a:prstGeom>
        </p:spPr>
        <p:txBody>
          <a:bodyPr/>
          <a:lstStyle/>
          <a:p>
            <a:pPr>
              <a:defRPr/>
            </a:pPr>
            <a:fld id="{AA538C65-FE07-4C9A-9A52-4130A786E66C}" type="slidenum">
              <a:rPr lang="el-GR" altLang="el-GR" smtClean="0"/>
              <a:pPr>
                <a:defRPr/>
              </a:pPr>
              <a:t>15</a:t>
            </a:fld>
            <a:endParaRPr lang="el-GR" altLang="el-GR" dirty="0"/>
          </a:p>
        </p:txBody>
      </p:sp>
    </p:spTree>
    <p:extLst>
      <p:ext uri="{BB962C8B-B14F-4D97-AF65-F5344CB8AC3E}">
        <p14:creationId xmlns:p14="http://schemas.microsoft.com/office/powerpoint/2010/main" val="2176237862"/>
      </p:ext>
    </p:extLst>
  </p:cSld>
  <p:clrMapOvr>
    <a:masterClrMapping/>
  </p:clrMapOvr>
  <p:transition spd="slow">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1 - Τίτλος"/>
          <p:cNvSpPr>
            <a:spLocks noGrp="1"/>
          </p:cNvSpPr>
          <p:nvPr>
            <p:ph type="title"/>
          </p:nvPr>
        </p:nvSpPr>
        <p:spPr>
          <a:xfrm>
            <a:off x="2051050" y="406400"/>
            <a:ext cx="5624513" cy="1027113"/>
          </a:xfrm>
        </p:spPr>
        <p:txBody>
          <a:bodyPr/>
          <a:lstStyle/>
          <a:p>
            <a:r>
              <a:rPr lang="el-GR" dirty="0"/>
              <a:t>Β</a:t>
            </a:r>
            <a:r>
              <a:rPr lang="el-GR" dirty="0" smtClean="0"/>
              <a:t>ασικές αρχές </a:t>
            </a:r>
            <a:r>
              <a:rPr lang="el-GR" altLang="el-GR" dirty="0" smtClean="0"/>
              <a:t>Σχεδίου </a:t>
            </a:r>
            <a:r>
              <a:rPr lang="el-GR" altLang="el-GR" dirty="0"/>
              <a:t>Δράσης 2016-2020 </a:t>
            </a:r>
            <a:r>
              <a:rPr lang="el-GR" altLang="el-GR" dirty="0" smtClean="0"/>
              <a:t> (1)</a:t>
            </a:r>
          </a:p>
        </p:txBody>
      </p:sp>
      <p:sp>
        <p:nvSpPr>
          <p:cNvPr id="39939" name="3 - Θέση αριθμού διαφάνειας"/>
          <p:cNvSpPr>
            <a:spLocks noGrp="1"/>
          </p:cNvSpPr>
          <p:nvPr>
            <p:ph type="sldNum" sz="quarter" idx="4294967295"/>
          </p:nvPr>
        </p:nvSpPr>
        <p:spPr bwMode="auto">
          <a:xfrm>
            <a:off x="612775" y="6356350"/>
            <a:ext cx="935038"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Franklin Gothic Book" pitchFamily="34" charset="0"/>
              </a:defRPr>
            </a:lvl1pPr>
            <a:lvl2pPr marL="742950" indent="-285750">
              <a:defRPr>
                <a:solidFill>
                  <a:schemeClr val="tx1"/>
                </a:solidFill>
                <a:latin typeface="Franklin Gothic Book" pitchFamily="34" charset="0"/>
              </a:defRPr>
            </a:lvl2pPr>
            <a:lvl3pPr marL="1143000" indent="-228600">
              <a:defRPr>
                <a:solidFill>
                  <a:schemeClr val="tx1"/>
                </a:solidFill>
                <a:latin typeface="Franklin Gothic Book" pitchFamily="34" charset="0"/>
              </a:defRPr>
            </a:lvl3pPr>
            <a:lvl4pPr marL="1600200" indent="-228600">
              <a:defRPr>
                <a:solidFill>
                  <a:schemeClr val="tx1"/>
                </a:solidFill>
                <a:latin typeface="Franklin Gothic Book" pitchFamily="34" charset="0"/>
              </a:defRPr>
            </a:lvl4pPr>
            <a:lvl5pPr marL="2057400" indent="-228600">
              <a:defRPr>
                <a:solidFill>
                  <a:schemeClr val="tx1"/>
                </a:solidFill>
                <a:latin typeface="Franklin Gothic Book" pitchFamily="34" charset="0"/>
              </a:defRPr>
            </a:lvl5pPr>
            <a:lvl6pPr marL="2514600" indent="-228600" eaLnBrk="0" fontAlgn="base" hangingPunct="0">
              <a:spcBef>
                <a:spcPct val="0"/>
              </a:spcBef>
              <a:spcAft>
                <a:spcPct val="0"/>
              </a:spcAft>
              <a:defRPr>
                <a:solidFill>
                  <a:schemeClr val="tx1"/>
                </a:solidFill>
                <a:latin typeface="Franklin Gothic Book" pitchFamily="34" charset="0"/>
              </a:defRPr>
            </a:lvl6pPr>
            <a:lvl7pPr marL="2971800" indent="-228600" eaLnBrk="0" fontAlgn="base" hangingPunct="0">
              <a:spcBef>
                <a:spcPct val="0"/>
              </a:spcBef>
              <a:spcAft>
                <a:spcPct val="0"/>
              </a:spcAft>
              <a:defRPr>
                <a:solidFill>
                  <a:schemeClr val="tx1"/>
                </a:solidFill>
                <a:latin typeface="Franklin Gothic Book" pitchFamily="34" charset="0"/>
              </a:defRPr>
            </a:lvl7pPr>
            <a:lvl8pPr marL="3429000" indent="-228600" eaLnBrk="0" fontAlgn="base" hangingPunct="0">
              <a:spcBef>
                <a:spcPct val="0"/>
              </a:spcBef>
              <a:spcAft>
                <a:spcPct val="0"/>
              </a:spcAft>
              <a:defRPr>
                <a:solidFill>
                  <a:schemeClr val="tx1"/>
                </a:solidFill>
                <a:latin typeface="Franklin Gothic Book" pitchFamily="34" charset="0"/>
              </a:defRPr>
            </a:lvl8pPr>
            <a:lvl9pPr marL="3886200" indent="-228600" eaLnBrk="0" fontAlgn="base" hangingPunct="0">
              <a:spcBef>
                <a:spcPct val="0"/>
              </a:spcBef>
              <a:spcAft>
                <a:spcPct val="0"/>
              </a:spcAft>
              <a:defRPr>
                <a:solidFill>
                  <a:schemeClr val="tx1"/>
                </a:solidFill>
                <a:latin typeface="Franklin Gothic Book" pitchFamily="34" charset="0"/>
              </a:defRPr>
            </a:lvl9pPr>
          </a:lstStyle>
          <a:p>
            <a:fld id="{42287903-25F1-4ACE-8A11-DDC1685BF616}" type="slidenum">
              <a:rPr lang="en-US" altLang="el-GR" smtClean="0">
                <a:solidFill>
                  <a:schemeClr val="tx2"/>
                </a:solidFill>
              </a:rPr>
              <a:pPr/>
              <a:t>16</a:t>
            </a:fld>
            <a:endParaRPr lang="en-US" altLang="el-GR" smtClean="0">
              <a:solidFill>
                <a:schemeClr val="tx2"/>
              </a:solidFill>
            </a:endParaRPr>
          </a:p>
        </p:txBody>
      </p:sp>
      <p:sp>
        <p:nvSpPr>
          <p:cNvPr id="39940" name="4 - Θέση περιεχομένου"/>
          <p:cNvSpPr>
            <a:spLocks noGrp="1"/>
          </p:cNvSpPr>
          <p:nvPr>
            <p:ph sz="quarter" idx="1"/>
          </p:nvPr>
        </p:nvSpPr>
        <p:spPr>
          <a:xfrm>
            <a:off x="899592" y="1484784"/>
            <a:ext cx="7848872" cy="3600450"/>
          </a:xfrm>
        </p:spPr>
        <p:txBody>
          <a:bodyPr/>
          <a:lstStyle/>
          <a:p>
            <a:r>
              <a:rPr lang="el-GR" sz="2400" b="1" dirty="0"/>
              <a:t>Εξ ορισμού ψηφιακός </a:t>
            </a:r>
            <a:r>
              <a:rPr lang="el-GR" sz="2400" b="1" dirty="0" smtClean="0"/>
              <a:t>χαρακτήρας</a:t>
            </a:r>
            <a:r>
              <a:rPr lang="el-GR" sz="2400" dirty="0" smtClean="0"/>
              <a:t>: Προτιμώμενη επιλογή η παροχή υπηρεσιών με ψηφιακά μέσα – εναλλακτικά κανάλια συνεχίζουν να υφίστανται</a:t>
            </a:r>
          </a:p>
          <a:p>
            <a:pPr lvl="1"/>
            <a:r>
              <a:rPr lang="el-GR" sz="2000" dirty="0" smtClean="0"/>
              <a:t>Ενιαία σημεία επαφής </a:t>
            </a:r>
          </a:p>
          <a:p>
            <a:pPr lvl="1"/>
            <a:r>
              <a:rPr lang="el-GR" sz="2000" dirty="0" smtClean="0"/>
              <a:t>Υπηρεσίες </a:t>
            </a:r>
            <a:r>
              <a:rPr lang="el-GR" sz="2000" dirty="0"/>
              <a:t>μίας στάσης και μέσω διαφόρων διαύλων επικοινωνίας.</a:t>
            </a:r>
            <a:endParaRPr lang="el-GR" sz="2000" dirty="0" smtClean="0"/>
          </a:p>
          <a:p>
            <a:r>
              <a:rPr lang="el-GR" sz="2400" b="1" dirty="0" smtClean="0"/>
              <a:t>Αρχή </a:t>
            </a:r>
            <a:r>
              <a:rPr lang="el-GR" sz="2400" b="1" dirty="0"/>
              <a:t>«μόνον άπαξ</a:t>
            </a:r>
            <a:r>
              <a:rPr lang="el-GR" sz="2400" b="1" dirty="0" smtClean="0"/>
              <a:t>»</a:t>
            </a:r>
            <a:r>
              <a:rPr lang="el-GR" sz="2400" dirty="0" smtClean="0"/>
              <a:t>: </a:t>
            </a:r>
            <a:r>
              <a:rPr lang="el-GR" sz="2400" dirty="0"/>
              <a:t>οι πολίτες και οι επιχειρήσεις υποβάλλουν τις ίδιες πληροφορίες μόνο μία φορά σε μια δημόσια </a:t>
            </a:r>
            <a:r>
              <a:rPr lang="el-GR" sz="2400" dirty="0" smtClean="0"/>
              <a:t>διοίκηση</a:t>
            </a:r>
          </a:p>
          <a:p>
            <a:pPr lvl="1"/>
            <a:r>
              <a:rPr lang="el-GR" altLang="el-GR" sz="2000" dirty="0" smtClean="0"/>
              <a:t>Τήρηση των κανόνων για την προστασία των δεδομένων</a:t>
            </a:r>
            <a:endParaRPr lang="en-US" altLang="el-GR" sz="2000" dirty="0" smtClean="0"/>
          </a:p>
          <a:p>
            <a:r>
              <a:rPr lang="el-GR" sz="2400" b="1" dirty="0"/>
              <a:t>Κατάργηση των αποκλεισμών και προσβασιμότητα</a:t>
            </a:r>
            <a:r>
              <a:rPr lang="el-GR" sz="2400" dirty="0" smtClean="0"/>
              <a:t>: οι ψηφιακές υπηρεσίες </a:t>
            </a:r>
            <a:r>
              <a:rPr lang="el-GR" sz="2400" dirty="0"/>
              <a:t>καλύπτουν </a:t>
            </a:r>
            <a:r>
              <a:rPr lang="el-GR" sz="2400" dirty="0" smtClean="0"/>
              <a:t>ανάγκες όπως αυτές </a:t>
            </a:r>
            <a:r>
              <a:rPr lang="el-GR" sz="2400" dirty="0"/>
              <a:t>των ηλικιωμένων και των ατόμων με αναπηρίες</a:t>
            </a:r>
            <a:endParaRPr lang="el-GR" altLang="el-GR" sz="2400" dirty="0" smtClean="0"/>
          </a:p>
          <a:p>
            <a:pPr marL="0" indent="0">
              <a:buNone/>
            </a:pPr>
            <a:endParaRPr lang="el-GR" altLang="el-GR" dirty="0"/>
          </a:p>
        </p:txBody>
      </p:sp>
      <p:sp>
        <p:nvSpPr>
          <p:cNvPr id="5" name="Θέση αριθμού διαφάνειας 3"/>
          <p:cNvSpPr>
            <a:spLocks noGrp="1"/>
          </p:cNvSpPr>
          <p:nvPr>
            <p:ph type="sldNum" sz="quarter" idx="4294967295"/>
          </p:nvPr>
        </p:nvSpPr>
        <p:spPr>
          <a:xfrm>
            <a:off x="8362950" y="6165850"/>
            <a:ext cx="698500" cy="404813"/>
          </a:xfrm>
          <a:prstGeom prst="rect">
            <a:avLst/>
          </a:prstGeom>
        </p:spPr>
        <p:txBody>
          <a:bodyPr/>
          <a:lstStyle/>
          <a:p>
            <a:pPr>
              <a:defRPr/>
            </a:pPr>
            <a:fld id="{AA538C65-FE07-4C9A-9A52-4130A786E66C}" type="slidenum">
              <a:rPr lang="el-GR" altLang="el-GR" smtClean="0"/>
              <a:pPr>
                <a:defRPr/>
              </a:pPr>
              <a:t>16</a:t>
            </a:fld>
            <a:endParaRPr lang="el-GR" altLang="el-GR" dirty="0"/>
          </a:p>
        </p:txBody>
      </p:sp>
    </p:spTree>
    <p:extLst>
      <p:ext uri="{BB962C8B-B14F-4D97-AF65-F5344CB8AC3E}">
        <p14:creationId xmlns:p14="http://schemas.microsoft.com/office/powerpoint/2010/main" val="3385145254"/>
      </p:ext>
    </p:extLst>
  </p:cSld>
  <p:clrMapOvr>
    <a:masterClrMapping/>
  </p:clrMapOvr>
  <p:transition spd="slow">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1 - Τίτλος"/>
          <p:cNvSpPr>
            <a:spLocks noGrp="1"/>
          </p:cNvSpPr>
          <p:nvPr>
            <p:ph type="title"/>
          </p:nvPr>
        </p:nvSpPr>
        <p:spPr>
          <a:xfrm>
            <a:off x="2051050" y="406400"/>
            <a:ext cx="5624513" cy="1027113"/>
          </a:xfrm>
        </p:spPr>
        <p:txBody>
          <a:bodyPr/>
          <a:lstStyle/>
          <a:p>
            <a:r>
              <a:rPr lang="el-GR" dirty="0"/>
              <a:t>Βασικές αρχές </a:t>
            </a:r>
            <a:r>
              <a:rPr lang="el-GR" altLang="el-GR" dirty="0"/>
              <a:t>Σχεδίου Δράσης 2016-2020  </a:t>
            </a:r>
            <a:r>
              <a:rPr lang="el-GR" altLang="el-GR" dirty="0" smtClean="0"/>
              <a:t>(2)</a:t>
            </a:r>
          </a:p>
        </p:txBody>
      </p:sp>
      <p:sp>
        <p:nvSpPr>
          <p:cNvPr id="39939" name="3 - Θέση αριθμού διαφάνειας"/>
          <p:cNvSpPr>
            <a:spLocks noGrp="1"/>
          </p:cNvSpPr>
          <p:nvPr>
            <p:ph type="sldNum" sz="quarter" idx="4294967295"/>
          </p:nvPr>
        </p:nvSpPr>
        <p:spPr bwMode="auto">
          <a:xfrm>
            <a:off x="612775" y="6356350"/>
            <a:ext cx="935038"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Franklin Gothic Book" pitchFamily="34" charset="0"/>
              </a:defRPr>
            </a:lvl1pPr>
            <a:lvl2pPr marL="742950" indent="-285750">
              <a:defRPr>
                <a:solidFill>
                  <a:schemeClr val="tx1"/>
                </a:solidFill>
                <a:latin typeface="Franklin Gothic Book" pitchFamily="34" charset="0"/>
              </a:defRPr>
            </a:lvl2pPr>
            <a:lvl3pPr marL="1143000" indent="-228600">
              <a:defRPr>
                <a:solidFill>
                  <a:schemeClr val="tx1"/>
                </a:solidFill>
                <a:latin typeface="Franklin Gothic Book" pitchFamily="34" charset="0"/>
              </a:defRPr>
            </a:lvl3pPr>
            <a:lvl4pPr marL="1600200" indent="-228600">
              <a:defRPr>
                <a:solidFill>
                  <a:schemeClr val="tx1"/>
                </a:solidFill>
                <a:latin typeface="Franklin Gothic Book" pitchFamily="34" charset="0"/>
              </a:defRPr>
            </a:lvl4pPr>
            <a:lvl5pPr marL="2057400" indent="-228600">
              <a:defRPr>
                <a:solidFill>
                  <a:schemeClr val="tx1"/>
                </a:solidFill>
                <a:latin typeface="Franklin Gothic Book" pitchFamily="34" charset="0"/>
              </a:defRPr>
            </a:lvl5pPr>
            <a:lvl6pPr marL="2514600" indent="-228600" eaLnBrk="0" fontAlgn="base" hangingPunct="0">
              <a:spcBef>
                <a:spcPct val="0"/>
              </a:spcBef>
              <a:spcAft>
                <a:spcPct val="0"/>
              </a:spcAft>
              <a:defRPr>
                <a:solidFill>
                  <a:schemeClr val="tx1"/>
                </a:solidFill>
                <a:latin typeface="Franklin Gothic Book" pitchFamily="34" charset="0"/>
              </a:defRPr>
            </a:lvl6pPr>
            <a:lvl7pPr marL="2971800" indent="-228600" eaLnBrk="0" fontAlgn="base" hangingPunct="0">
              <a:spcBef>
                <a:spcPct val="0"/>
              </a:spcBef>
              <a:spcAft>
                <a:spcPct val="0"/>
              </a:spcAft>
              <a:defRPr>
                <a:solidFill>
                  <a:schemeClr val="tx1"/>
                </a:solidFill>
                <a:latin typeface="Franklin Gothic Book" pitchFamily="34" charset="0"/>
              </a:defRPr>
            </a:lvl7pPr>
            <a:lvl8pPr marL="3429000" indent="-228600" eaLnBrk="0" fontAlgn="base" hangingPunct="0">
              <a:spcBef>
                <a:spcPct val="0"/>
              </a:spcBef>
              <a:spcAft>
                <a:spcPct val="0"/>
              </a:spcAft>
              <a:defRPr>
                <a:solidFill>
                  <a:schemeClr val="tx1"/>
                </a:solidFill>
                <a:latin typeface="Franklin Gothic Book" pitchFamily="34" charset="0"/>
              </a:defRPr>
            </a:lvl8pPr>
            <a:lvl9pPr marL="3886200" indent="-228600" eaLnBrk="0" fontAlgn="base" hangingPunct="0">
              <a:spcBef>
                <a:spcPct val="0"/>
              </a:spcBef>
              <a:spcAft>
                <a:spcPct val="0"/>
              </a:spcAft>
              <a:defRPr>
                <a:solidFill>
                  <a:schemeClr val="tx1"/>
                </a:solidFill>
                <a:latin typeface="Franklin Gothic Book" pitchFamily="34" charset="0"/>
              </a:defRPr>
            </a:lvl9pPr>
          </a:lstStyle>
          <a:p>
            <a:fld id="{42287903-25F1-4ACE-8A11-DDC1685BF616}" type="slidenum">
              <a:rPr lang="en-US" altLang="el-GR" smtClean="0">
                <a:solidFill>
                  <a:schemeClr val="tx2"/>
                </a:solidFill>
              </a:rPr>
              <a:pPr/>
              <a:t>17</a:t>
            </a:fld>
            <a:endParaRPr lang="en-US" altLang="el-GR" smtClean="0">
              <a:solidFill>
                <a:schemeClr val="tx2"/>
              </a:solidFill>
            </a:endParaRPr>
          </a:p>
        </p:txBody>
      </p:sp>
      <p:sp>
        <p:nvSpPr>
          <p:cNvPr id="39940" name="4 - Θέση περιεχομένου"/>
          <p:cNvSpPr>
            <a:spLocks noGrp="1"/>
          </p:cNvSpPr>
          <p:nvPr>
            <p:ph sz="quarter" idx="1"/>
          </p:nvPr>
        </p:nvSpPr>
        <p:spPr>
          <a:xfrm>
            <a:off x="899592" y="1484784"/>
            <a:ext cx="7848872" cy="3600450"/>
          </a:xfrm>
        </p:spPr>
        <p:txBody>
          <a:bodyPr/>
          <a:lstStyle/>
          <a:p>
            <a:r>
              <a:rPr lang="el-GR" sz="2400" b="1" dirty="0" smtClean="0"/>
              <a:t>Ανοικτός χαρακτήρας και διαφάνεια</a:t>
            </a:r>
            <a:r>
              <a:rPr lang="el-GR" sz="2400" dirty="0" smtClean="0"/>
              <a:t>: Διαμοιρασμός δεδομένων, έλεγχος από τον χρήστη και δυνατότητα παρακολούθησης των διοικητικών διαδικασιών</a:t>
            </a:r>
          </a:p>
          <a:p>
            <a:r>
              <a:rPr lang="el-GR" sz="2400" b="1" dirty="0"/>
              <a:t>Εξ ορισμού διασυνοριακός </a:t>
            </a:r>
            <a:r>
              <a:rPr lang="el-GR" sz="2400" b="1" dirty="0" smtClean="0"/>
              <a:t>χαρακτήρας</a:t>
            </a:r>
            <a:endParaRPr lang="el-GR" sz="2400" dirty="0"/>
          </a:p>
          <a:p>
            <a:r>
              <a:rPr lang="el-GR" sz="2800" b="1" dirty="0">
                <a:solidFill>
                  <a:schemeClr val="tx1"/>
                </a:solidFill>
              </a:rPr>
              <a:t>Εξ ορισμού </a:t>
            </a:r>
            <a:r>
              <a:rPr lang="el-GR" sz="2800" b="1" dirty="0" err="1">
                <a:solidFill>
                  <a:schemeClr val="tx1"/>
                </a:solidFill>
              </a:rPr>
              <a:t>διαλειτουργικός</a:t>
            </a:r>
            <a:r>
              <a:rPr lang="el-GR" sz="2800" b="1" dirty="0">
                <a:solidFill>
                  <a:schemeClr val="tx1"/>
                </a:solidFill>
              </a:rPr>
              <a:t> </a:t>
            </a:r>
            <a:r>
              <a:rPr lang="el-GR" sz="2800" b="1" dirty="0" smtClean="0">
                <a:solidFill>
                  <a:schemeClr val="tx1"/>
                </a:solidFill>
              </a:rPr>
              <a:t>χαρακτήρας</a:t>
            </a:r>
          </a:p>
          <a:p>
            <a:r>
              <a:rPr lang="el-GR" sz="2400" b="1" dirty="0"/>
              <a:t>Αξιοπιστία και </a:t>
            </a:r>
            <a:r>
              <a:rPr lang="el-GR" sz="2400" b="1" dirty="0" smtClean="0"/>
              <a:t>ασφάλεια</a:t>
            </a:r>
            <a:r>
              <a:rPr lang="el-GR" sz="2400" dirty="0" smtClean="0"/>
              <a:t>: </a:t>
            </a:r>
            <a:r>
              <a:rPr lang="el-GR" sz="2400" dirty="0"/>
              <a:t>σημαντικές προϋποθέσεις για την ενίσχυση της εμπιστοσύνης και την υιοθέτηση των ψηφιακών υπηρεσιών</a:t>
            </a:r>
            <a:endParaRPr lang="el-GR" altLang="el-GR" dirty="0"/>
          </a:p>
        </p:txBody>
      </p:sp>
      <p:sp>
        <p:nvSpPr>
          <p:cNvPr id="5" name="Θέση αριθμού διαφάνειας 3"/>
          <p:cNvSpPr>
            <a:spLocks noGrp="1"/>
          </p:cNvSpPr>
          <p:nvPr>
            <p:ph type="sldNum" sz="quarter" idx="4294967295"/>
          </p:nvPr>
        </p:nvSpPr>
        <p:spPr>
          <a:xfrm>
            <a:off x="8362950" y="6165850"/>
            <a:ext cx="698500" cy="404813"/>
          </a:xfrm>
          <a:prstGeom prst="rect">
            <a:avLst/>
          </a:prstGeom>
        </p:spPr>
        <p:txBody>
          <a:bodyPr/>
          <a:lstStyle/>
          <a:p>
            <a:pPr>
              <a:defRPr/>
            </a:pPr>
            <a:fld id="{AA538C65-FE07-4C9A-9A52-4130A786E66C}" type="slidenum">
              <a:rPr lang="el-GR" altLang="el-GR" smtClean="0"/>
              <a:pPr>
                <a:defRPr/>
              </a:pPr>
              <a:t>17</a:t>
            </a:fld>
            <a:endParaRPr lang="el-GR" altLang="el-GR" dirty="0"/>
          </a:p>
        </p:txBody>
      </p:sp>
    </p:spTree>
    <p:extLst>
      <p:ext uri="{BB962C8B-B14F-4D97-AF65-F5344CB8AC3E}">
        <p14:creationId xmlns:p14="http://schemas.microsoft.com/office/powerpoint/2010/main" val="4147469314"/>
      </p:ext>
    </p:extLst>
  </p:cSld>
  <p:clrMapOvr>
    <a:masterClrMapping/>
  </p:clrMapOvr>
  <p:transition spd="slow">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692275" y="188913"/>
            <a:ext cx="5983288" cy="1027112"/>
          </a:xfrm>
        </p:spPr>
        <p:txBody>
          <a:bodyPr>
            <a:normAutofit fontScale="90000"/>
          </a:bodyPr>
          <a:lstStyle/>
          <a:p>
            <a:pPr>
              <a:defRPr/>
            </a:pPr>
            <a:r>
              <a:rPr lang="el-GR" sz="2400" dirty="0" smtClean="0"/>
              <a:t>Εκσυγχρονισμός της δημόσιας διοίκησης με ΤΠΕ, με τη χρήση βασικών ψηφιακών καταλυτικών παραγόντων (1)</a:t>
            </a:r>
            <a:endParaRPr lang="el-GR" sz="2400" dirty="0"/>
          </a:p>
        </p:txBody>
      </p:sp>
      <p:sp>
        <p:nvSpPr>
          <p:cNvPr id="40963" name="Θέση αριθμού διαφάνειας 3"/>
          <p:cNvSpPr>
            <a:spLocks noGrp="1"/>
          </p:cNvSpPr>
          <p:nvPr>
            <p:ph type="sldNum" sz="quarter" idx="4294967295"/>
          </p:nvPr>
        </p:nvSpPr>
        <p:spPr bwMode="auto">
          <a:xfrm>
            <a:off x="612775" y="6356350"/>
            <a:ext cx="935038"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Franklin Gothic Book" pitchFamily="34" charset="0"/>
              </a:defRPr>
            </a:lvl1pPr>
            <a:lvl2pPr marL="742950" indent="-285750">
              <a:defRPr>
                <a:solidFill>
                  <a:schemeClr val="tx1"/>
                </a:solidFill>
                <a:latin typeface="Franklin Gothic Book" pitchFamily="34" charset="0"/>
              </a:defRPr>
            </a:lvl2pPr>
            <a:lvl3pPr marL="1143000" indent="-228600">
              <a:defRPr>
                <a:solidFill>
                  <a:schemeClr val="tx1"/>
                </a:solidFill>
                <a:latin typeface="Franklin Gothic Book" pitchFamily="34" charset="0"/>
              </a:defRPr>
            </a:lvl3pPr>
            <a:lvl4pPr marL="1600200" indent="-228600">
              <a:defRPr>
                <a:solidFill>
                  <a:schemeClr val="tx1"/>
                </a:solidFill>
                <a:latin typeface="Franklin Gothic Book" pitchFamily="34" charset="0"/>
              </a:defRPr>
            </a:lvl4pPr>
            <a:lvl5pPr marL="2057400" indent="-228600">
              <a:defRPr>
                <a:solidFill>
                  <a:schemeClr val="tx1"/>
                </a:solidFill>
                <a:latin typeface="Franklin Gothic Book" pitchFamily="34" charset="0"/>
              </a:defRPr>
            </a:lvl5pPr>
            <a:lvl6pPr marL="2514600" indent="-228600" eaLnBrk="0" fontAlgn="base" hangingPunct="0">
              <a:spcBef>
                <a:spcPct val="0"/>
              </a:spcBef>
              <a:spcAft>
                <a:spcPct val="0"/>
              </a:spcAft>
              <a:defRPr>
                <a:solidFill>
                  <a:schemeClr val="tx1"/>
                </a:solidFill>
                <a:latin typeface="Franklin Gothic Book" pitchFamily="34" charset="0"/>
              </a:defRPr>
            </a:lvl6pPr>
            <a:lvl7pPr marL="2971800" indent="-228600" eaLnBrk="0" fontAlgn="base" hangingPunct="0">
              <a:spcBef>
                <a:spcPct val="0"/>
              </a:spcBef>
              <a:spcAft>
                <a:spcPct val="0"/>
              </a:spcAft>
              <a:defRPr>
                <a:solidFill>
                  <a:schemeClr val="tx1"/>
                </a:solidFill>
                <a:latin typeface="Franklin Gothic Book" pitchFamily="34" charset="0"/>
              </a:defRPr>
            </a:lvl7pPr>
            <a:lvl8pPr marL="3429000" indent="-228600" eaLnBrk="0" fontAlgn="base" hangingPunct="0">
              <a:spcBef>
                <a:spcPct val="0"/>
              </a:spcBef>
              <a:spcAft>
                <a:spcPct val="0"/>
              </a:spcAft>
              <a:defRPr>
                <a:solidFill>
                  <a:schemeClr val="tx1"/>
                </a:solidFill>
                <a:latin typeface="Franklin Gothic Book" pitchFamily="34" charset="0"/>
              </a:defRPr>
            </a:lvl8pPr>
            <a:lvl9pPr marL="3886200" indent="-228600" eaLnBrk="0" fontAlgn="base" hangingPunct="0">
              <a:spcBef>
                <a:spcPct val="0"/>
              </a:spcBef>
              <a:spcAft>
                <a:spcPct val="0"/>
              </a:spcAft>
              <a:defRPr>
                <a:solidFill>
                  <a:schemeClr val="tx1"/>
                </a:solidFill>
                <a:latin typeface="Franklin Gothic Book" pitchFamily="34" charset="0"/>
              </a:defRPr>
            </a:lvl9pPr>
          </a:lstStyle>
          <a:p>
            <a:fld id="{C47E2BB5-55F5-406A-B6F9-B1894343CD3F}" type="slidenum">
              <a:rPr lang="en-US" altLang="el-GR" smtClean="0">
                <a:solidFill>
                  <a:schemeClr val="tx2"/>
                </a:solidFill>
              </a:rPr>
              <a:pPr/>
              <a:t>18</a:t>
            </a:fld>
            <a:endParaRPr lang="en-US" altLang="el-GR" smtClean="0">
              <a:solidFill>
                <a:schemeClr val="tx2"/>
              </a:solidFill>
            </a:endParaRPr>
          </a:p>
        </p:txBody>
      </p:sp>
      <p:graphicFrame>
        <p:nvGraphicFramePr>
          <p:cNvPr id="6" name="Θέση περιεχομένου 5"/>
          <p:cNvGraphicFramePr>
            <a:graphicFrameLocks noGrp="1"/>
          </p:cNvGraphicFramePr>
          <p:nvPr>
            <p:ph sz="quarter" idx="1"/>
            <p:extLst>
              <p:ext uri="{D42A27DB-BD31-4B8C-83A1-F6EECF244321}">
                <p14:modId xmlns:p14="http://schemas.microsoft.com/office/powerpoint/2010/main" val="218360230"/>
              </p:ext>
            </p:extLst>
          </p:nvPr>
        </p:nvGraphicFramePr>
        <p:xfrm>
          <a:off x="683567" y="1292296"/>
          <a:ext cx="8209607" cy="4440959"/>
        </p:xfrm>
        <a:graphic>
          <a:graphicData uri="http://schemas.openxmlformats.org/drawingml/2006/table">
            <a:tbl>
              <a:tblPr/>
              <a:tblGrid>
                <a:gridCol w="6805566"/>
                <a:gridCol w="1404041"/>
              </a:tblGrid>
              <a:tr h="1031142">
                <a:tc>
                  <a:txBody>
                    <a:bodyPr/>
                    <a:lstStyle>
                      <a:lvl1pPr defTabSz="685800">
                        <a:lnSpc>
                          <a:spcPct val="94000"/>
                        </a:lnSpc>
                        <a:spcBef>
                          <a:spcPts val="750"/>
                        </a:spcBef>
                        <a:spcAft>
                          <a:spcPts val="150"/>
                        </a:spcAft>
                        <a:buFont typeface="Franklin Gothic Book" pitchFamily="34" charset="0"/>
                        <a:defRPr sz="1300">
                          <a:solidFill>
                            <a:schemeClr val="tx2"/>
                          </a:solidFill>
                          <a:latin typeface="Franklin Gothic Book" pitchFamily="34" charset="0"/>
                        </a:defRPr>
                      </a:lvl1pPr>
                      <a:lvl2pPr marL="742950" indent="-285750" defTabSz="685800">
                        <a:lnSpc>
                          <a:spcPct val="94000"/>
                        </a:lnSpc>
                        <a:spcBef>
                          <a:spcPts val="375"/>
                        </a:spcBef>
                        <a:spcAft>
                          <a:spcPts val="150"/>
                        </a:spcAft>
                        <a:buFont typeface="Franklin Gothic Book" pitchFamily="34" charset="0"/>
                        <a:defRPr sz="1300" i="1">
                          <a:solidFill>
                            <a:schemeClr val="tx2"/>
                          </a:solidFill>
                          <a:latin typeface="Franklin Gothic Book" pitchFamily="34" charset="0"/>
                        </a:defRPr>
                      </a:lvl2pPr>
                      <a:lvl3pPr marL="1143000" indent="-228600" defTabSz="685800">
                        <a:lnSpc>
                          <a:spcPct val="94000"/>
                        </a:lnSpc>
                        <a:spcBef>
                          <a:spcPts val="375"/>
                        </a:spcBef>
                        <a:spcAft>
                          <a:spcPts val="150"/>
                        </a:spcAft>
                        <a:buFont typeface="Franklin Gothic Book" pitchFamily="34" charset="0"/>
                        <a:defRPr sz="1100">
                          <a:solidFill>
                            <a:schemeClr val="tx2"/>
                          </a:solidFill>
                          <a:latin typeface="Franklin Gothic Book" pitchFamily="34" charset="0"/>
                        </a:defRPr>
                      </a:lvl3pPr>
                      <a:lvl4pPr marL="1600200" indent="-228600" defTabSz="685800">
                        <a:lnSpc>
                          <a:spcPct val="94000"/>
                        </a:lnSpc>
                        <a:spcBef>
                          <a:spcPts val="375"/>
                        </a:spcBef>
                        <a:spcAft>
                          <a:spcPts val="150"/>
                        </a:spcAft>
                        <a:buFont typeface="Franklin Gothic Book" pitchFamily="34" charset="0"/>
                        <a:defRPr sz="1100" i="1">
                          <a:solidFill>
                            <a:schemeClr val="tx2"/>
                          </a:solidFill>
                          <a:latin typeface="Franklin Gothic Book" pitchFamily="34" charset="0"/>
                        </a:defRPr>
                      </a:lvl4pPr>
                      <a:lvl5pPr marL="2057400" indent="-228600" defTabSz="685800">
                        <a:lnSpc>
                          <a:spcPct val="94000"/>
                        </a:lnSpc>
                        <a:spcBef>
                          <a:spcPts val="375"/>
                        </a:spcBef>
                        <a:spcAft>
                          <a:spcPts val="150"/>
                        </a:spcAft>
                        <a:buFont typeface="Franklin Gothic Book" pitchFamily="34" charset="0"/>
                        <a:defRPr sz="1000">
                          <a:solidFill>
                            <a:schemeClr val="tx2"/>
                          </a:solidFill>
                          <a:latin typeface="Franklin Gothic Book" pitchFamily="34" charset="0"/>
                        </a:defRPr>
                      </a:lvl5pPr>
                      <a:lvl6pPr marL="2514600" indent="-228600" defTabSz="685800" eaLnBrk="0" fontAlgn="base" hangingPunct="0">
                        <a:lnSpc>
                          <a:spcPct val="94000"/>
                        </a:lnSpc>
                        <a:spcBef>
                          <a:spcPts val="375"/>
                        </a:spcBef>
                        <a:spcAft>
                          <a:spcPts val="150"/>
                        </a:spcAft>
                        <a:buFont typeface="Franklin Gothic Book" pitchFamily="34" charset="0"/>
                        <a:defRPr sz="1000">
                          <a:solidFill>
                            <a:schemeClr val="tx2"/>
                          </a:solidFill>
                          <a:latin typeface="Franklin Gothic Book" pitchFamily="34" charset="0"/>
                        </a:defRPr>
                      </a:lvl6pPr>
                      <a:lvl7pPr marL="2971800" indent="-228600" defTabSz="685800" eaLnBrk="0" fontAlgn="base" hangingPunct="0">
                        <a:lnSpc>
                          <a:spcPct val="94000"/>
                        </a:lnSpc>
                        <a:spcBef>
                          <a:spcPts val="375"/>
                        </a:spcBef>
                        <a:spcAft>
                          <a:spcPts val="150"/>
                        </a:spcAft>
                        <a:buFont typeface="Franklin Gothic Book" pitchFamily="34" charset="0"/>
                        <a:defRPr sz="1000">
                          <a:solidFill>
                            <a:schemeClr val="tx2"/>
                          </a:solidFill>
                          <a:latin typeface="Franklin Gothic Book" pitchFamily="34" charset="0"/>
                        </a:defRPr>
                      </a:lvl7pPr>
                      <a:lvl8pPr marL="3429000" indent="-228600" defTabSz="685800" eaLnBrk="0" fontAlgn="base" hangingPunct="0">
                        <a:lnSpc>
                          <a:spcPct val="94000"/>
                        </a:lnSpc>
                        <a:spcBef>
                          <a:spcPts val="375"/>
                        </a:spcBef>
                        <a:spcAft>
                          <a:spcPts val="150"/>
                        </a:spcAft>
                        <a:buFont typeface="Franklin Gothic Book" pitchFamily="34" charset="0"/>
                        <a:defRPr sz="1000">
                          <a:solidFill>
                            <a:schemeClr val="tx2"/>
                          </a:solidFill>
                          <a:latin typeface="Franklin Gothic Book" pitchFamily="34" charset="0"/>
                        </a:defRPr>
                      </a:lvl8pPr>
                      <a:lvl9pPr marL="3886200" indent="-228600" defTabSz="685800" eaLnBrk="0" fontAlgn="base" hangingPunct="0">
                        <a:lnSpc>
                          <a:spcPct val="94000"/>
                        </a:lnSpc>
                        <a:spcBef>
                          <a:spcPts val="375"/>
                        </a:spcBef>
                        <a:spcAft>
                          <a:spcPts val="150"/>
                        </a:spcAft>
                        <a:buFont typeface="Franklin Gothic Book" pitchFamily="34" charset="0"/>
                        <a:defRPr sz="1000">
                          <a:solidFill>
                            <a:schemeClr val="tx2"/>
                          </a:solidFill>
                          <a:latin typeface="Franklin Gothic Book" pitchFamily="34" charset="0"/>
                        </a:defRPr>
                      </a:lvl9pPr>
                    </a:lstStyle>
                    <a:p>
                      <a:pPr marL="0" marR="0" lvl="0" indent="0" algn="l" defTabSz="685800" rtl="0" eaLnBrk="1" fontAlgn="base" latinLnBrk="0" hangingPunct="1">
                        <a:lnSpc>
                          <a:spcPct val="115000"/>
                        </a:lnSpc>
                        <a:spcBef>
                          <a:spcPct val="0"/>
                        </a:spcBef>
                        <a:spcAft>
                          <a:spcPts val="1000"/>
                        </a:spcAft>
                        <a:buClrTx/>
                        <a:buSzTx/>
                        <a:buFontTx/>
                        <a:buNone/>
                        <a:tabLst/>
                      </a:pPr>
                      <a:r>
                        <a:rPr kumimoji="0" lang="el-GR" altLang="el-GR" sz="2400" b="1" i="0" u="none" strike="noStrike" cap="none" normalizeH="0" baseline="0" dirty="0" smtClean="0">
                          <a:ln>
                            <a:noFill/>
                          </a:ln>
                          <a:solidFill>
                            <a:srgbClr val="FFFFFF"/>
                          </a:solidFill>
                          <a:effectLst/>
                          <a:latin typeface="Times New Roman" pitchFamily="18" charset="0"/>
                          <a:cs typeface="Times New Roman" pitchFamily="18" charset="0"/>
                        </a:rPr>
                        <a:t>Δράσεις </a:t>
                      </a:r>
                      <a:endParaRPr kumimoji="0" lang="el-GR" altLang="el-GR" sz="2000" b="1" i="0" u="none" strike="noStrike" cap="none" normalizeH="0" baseline="0" dirty="0" smtClean="0">
                        <a:ln>
                          <a:noFill/>
                        </a:ln>
                        <a:solidFill>
                          <a:srgbClr val="FFFFFF"/>
                        </a:solidFill>
                        <a:effectLst/>
                        <a:latin typeface="Calibri" pitchFamily="34" charset="0"/>
                        <a:ea typeface="Calibri" pitchFamily="34" charset="0"/>
                        <a:cs typeface="Times New Roman" pitchFamily="18" charset="0"/>
                      </a:endParaRPr>
                    </a:p>
                  </a:txBody>
                  <a:tcPr marL="9525" marR="9525" marT="9525" marB="9525"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defTabSz="685800">
                        <a:lnSpc>
                          <a:spcPct val="94000"/>
                        </a:lnSpc>
                        <a:spcBef>
                          <a:spcPts val="750"/>
                        </a:spcBef>
                        <a:spcAft>
                          <a:spcPts val="150"/>
                        </a:spcAft>
                        <a:buFont typeface="Franklin Gothic Book" pitchFamily="34" charset="0"/>
                        <a:defRPr sz="1300">
                          <a:solidFill>
                            <a:schemeClr val="tx2"/>
                          </a:solidFill>
                          <a:latin typeface="Franklin Gothic Book" pitchFamily="34" charset="0"/>
                        </a:defRPr>
                      </a:lvl1pPr>
                      <a:lvl2pPr marL="742950" indent="-285750" defTabSz="685800">
                        <a:lnSpc>
                          <a:spcPct val="94000"/>
                        </a:lnSpc>
                        <a:spcBef>
                          <a:spcPts val="375"/>
                        </a:spcBef>
                        <a:spcAft>
                          <a:spcPts val="150"/>
                        </a:spcAft>
                        <a:buFont typeface="Franklin Gothic Book" pitchFamily="34" charset="0"/>
                        <a:defRPr sz="1300" i="1">
                          <a:solidFill>
                            <a:schemeClr val="tx2"/>
                          </a:solidFill>
                          <a:latin typeface="Franklin Gothic Book" pitchFamily="34" charset="0"/>
                        </a:defRPr>
                      </a:lvl2pPr>
                      <a:lvl3pPr marL="1143000" indent="-228600" defTabSz="685800">
                        <a:lnSpc>
                          <a:spcPct val="94000"/>
                        </a:lnSpc>
                        <a:spcBef>
                          <a:spcPts val="375"/>
                        </a:spcBef>
                        <a:spcAft>
                          <a:spcPts val="150"/>
                        </a:spcAft>
                        <a:buFont typeface="Franklin Gothic Book" pitchFamily="34" charset="0"/>
                        <a:defRPr sz="1100">
                          <a:solidFill>
                            <a:schemeClr val="tx2"/>
                          </a:solidFill>
                          <a:latin typeface="Franklin Gothic Book" pitchFamily="34" charset="0"/>
                        </a:defRPr>
                      </a:lvl3pPr>
                      <a:lvl4pPr marL="1600200" indent="-228600" defTabSz="685800">
                        <a:lnSpc>
                          <a:spcPct val="94000"/>
                        </a:lnSpc>
                        <a:spcBef>
                          <a:spcPts val="375"/>
                        </a:spcBef>
                        <a:spcAft>
                          <a:spcPts val="150"/>
                        </a:spcAft>
                        <a:buFont typeface="Franklin Gothic Book" pitchFamily="34" charset="0"/>
                        <a:defRPr sz="1100" i="1">
                          <a:solidFill>
                            <a:schemeClr val="tx2"/>
                          </a:solidFill>
                          <a:latin typeface="Franklin Gothic Book" pitchFamily="34" charset="0"/>
                        </a:defRPr>
                      </a:lvl4pPr>
                      <a:lvl5pPr marL="2057400" indent="-228600" defTabSz="685800">
                        <a:lnSpc>
                          <a:spcPct val="94000"/>
                        </a:lnSpc>
                        <a:spcBef>
                          <a:spcPts val="375"/>
                        </a:spcBef>
                        <a:spcAft>
                          <a:spcPts val="150"/>
                        </a:spcAft>
                        <a:buFont typeface="Franklin Gothic Book" pitchFamily="34" charset="0"/>
                        <a:defRPr sz="1000">
                          <a:solidFill>
                            <a:schemeClr val="tx2"/>
                          </a:solidFill>
                          <a:latin typeface="Franklin Gothic Book" pitchFamily="34" charset="0"/>
                        </a:defRPr>
                      </a:lvl5pPr>
                      <a:lvl6pPr marL="2514600" indent="-228600" defTabSz="685800" eaLnBrk="0" fontAlgn="base" hangingPunct="0">
                        <a:lnSpc>
                          <a:spcPct val="94000"/>
                        </a:lnSpc>
                        <a:spcBef>
                          <a:spcPts val="375"/>
                        </a:spcBef>
                        <a:spcAft>
                          <a:spcPts val="150"/>
                        </a:spcAft>
                        <a:buFont typeface="Franklin Gothic Book" pitchFamily="34" charset="0"/>
                        <a:defRPr sz="1000">
                          <a:solidFill>
                            <a:schemeClr val="tx2"/>
                          </a:solidFill>
                          <a:latin typeface="Franklin Gothic Book" pitchFamily="34" charset="0"/>
                        </a:defRPr>
                      </a:lvl6pPr>
                      <a:lvl7pPr marL="2971800" indent="-228600" defTabSz="685800" eaLnBrk="0" fontAlgn="base" hangingPunct="0">
                        <a:lnSpc>
                          <a:spcPct val="94000"/>
                        </a:lnSpc>
                        <a:spcBef>
                          <a:spcPts val="375"/>
                        </a:spcBef>
                        <a:spcAft>
                          <a:spcPts val="150"/>
                        </a:spcAft>
                        <a:buFont typeface="Franklin Gothic Book" pitchFamily="34" charset="0"/>
                        <a:defRPr sz="1000">
                          <a:solidFill>
                            <a:schemeClr val="tx2"/>
                          </a:solidFill>
                          <a:latin typeface="Franklin Gothic Book" pitchFamily="34" charset="0"/>
                        </a:defRPr>
                      </a:lvl7pPr>
                      <a:lvl8pPr marL="3429000" indent="-228600" defTabSz="685800" eaLnBrk="0" fontAlgn="base" hangingPunct="0">
                        <a:lnSpc>
                          <a:spcPct val="94000"/>
                        </a:lnSpc>
                        <a:spcBef>
                          <a:spcPts val="375"/>
                        </a:spcBef>
                        <a:spcAft>
                          <a:spcPts val="150"/>
                        </a:spcAft>
                        <a:buFont typeface="Franklin Gothic Book" pitchFamily="34" charset="0"/>
                        <a:defRPr sz="1000">
                          <a:solidFill>
                            <a:schemeClr val="tx2"/>
                          </a:solidFill>
                          <a:latin typeface="Franklin Gothic Book" pitchFamily="34" charset="0"/>
                        </a:defRPr>
                      </a:lvl8pPr>
                      <a:lvl9pPr marL="3886200" indent="-228600" defTabSz="685800" eaLnBrk="0" fontAlgn="base" hangingPunct="0">
                        <a:lnSpc>
                          <a:spcPct val="94000"/>
                        </a:lnSpc>
                        <a:spcBef>
                          <a:spcPts val="375"/>
                        </a:spcBef>
                        <a:spcAft>
                          <a:spcPts val="150"/>
                        </a:spcAft>
                        <a:buFont typeface="Franklin Gothic Book" pitchFamily="34" charset="0"/>
                        <a:defRPr sz="1000">
                          <a:solidFill>
                            <a:schemeClr val="tx2"/>
                          </a:solidFill>
                          <a:latin typeface="Franklin Gothic Book" pitchFamily="34" charset="0"/>
                        </a:defRPr>
                      </a:lvl9pPr>
                    </a:lstStyle>
                    <a:p>
                      <a:pPr marL="0" marR="0" lvl="0" indent="0" algn="l" defTabSz="685800" rtl="0" eaLnBrk="1" fontAlgn="base" latinLnBrk="0" hangingPunct="1">
                        <a:lnSpc>
                          <a:spcPct val="115000"/>
                        </a:lnSpc>
                        <a:spcBef>
                          <a:spcPct val="0"/>
                        </a:spcBef>
                        <a:spcAft>
                          <a:spcPts val="1000"/>
                        </a:spcAft>
                        <a:buClrTx/>
                        <a:buSzTx/>
                        <a:buFontTx/>
                        <a:buNone/>
                        <a:tabLst/>
                      </a:pPr>
                      <a:r>
                        <a:rPr kumimoji="0" lang="el-GR" altLang="el-GR" sz="2400" b="1" i="0" u="none" strike="noStrike" cap="none" normalizeH="0" baseline="0" dirty="0" err="1" smtClean="0">
                          <a:ln>
                            <a:noFill/>
                          </a:ln>
                          <a:solidFill>
                            <a:srgbClr val="FFFFFF"/>
                          </a:solidFill>
                          <a:effectLst/>
                          <a:latin typeface="Times New Roman" pitchFamily="18" charset="0"/>
                          <a:cs typeface="Times New Roman" pitchFamily="18" charset="0"/>
                        </a:rPr>
                        <a:t>Ημ</a:t>
                      </a:r>
                      <a:r>
                        <a:rPr kumimoji="0" lang="el-GR" altLang="el-GR" sz="2400" b="1" i="0" u="none" strike="noStrike" cap="none" normalizeH="0" baseline="0" dirty="0" smtClean="0">
                          <a:ln>
                            <a:noFill/>
                          </a:ln>
                          <a:solidFill>
                            <a:srgbClr val="FFFFFF"/>
                          </a:solidFill>
                          <a:effectLst/>
                          <a:latin typeface="Times New Roman" pitchFamily="18" charset="0"/>
                          <a:cs typeface="Times New Roman" pitchFamily="18" charset="0"/>
                        </a:rPr>
                        <a:t>/</a:t>
                      </a:r>
                      <a:r>
                        <a:rPr kumimoji="0" lang="el-GR" altLang="el-GR" sz="2400" b="1" i="0" u="none" strike="noStrike" cap="none" normalizeH="0" baseline="0" dirty="0" err="1" smtClean="0">
                          <a:ln>
                            <a:noFill/>
                          </a:ln>
                          <a:solidFill>
                            <a:srgbClr val="FFFFFF"/>
                          </a:solidFill>
                          <a:effectLst/>
                          <a:latin typeface="Times New Roman" pitchFamily="18" charset="0"/>
                          <a:cs typeface="Times New Roman" pitchFamily="18" charset="0"/>
                        </a:rPr>
                        <a:t>νία</a:t>
                      </a:r>
                      <a:r>
                        <a:rPr kumimoji="0" lang="el-GR" altLang="el-GR" sz="2400" b="1" i="0" u="none" strike="noStrike" cap="none" normalizeH="0" baseline="0" dirty="0" smtClean="0">
                          <a:ln>
                            <a:noFill/>
                          </a:ln>
                          <a:solidFill>
                            <a:srgbClr val="FFFFFF"/>
                          </a:solidFill>
                          <a:effectLst/>
                          <a:latin typeface="Times New Roman" pitchFamily="18" charset="0"/>
                          <a:cs typeface="Times New Roman" pitchFamily="18" charset="0"/>
                        </a:rPr>
                        <a:t> στόχος </a:t>
                      </a:r>
                      <a:endParaRPr kumimoji="0" lang="el-GR" altLang="el-GR" sz="2000" b="1" i="0" u="none" strike="noStrike" cap="none" normalizeH="0" baseline="0" dirty="0" smtClean="0">
                        <a:ln>
                          <a:noFill/>
                        </a:ln>
                        <a:solidFill>
                          <a:srgbClr val="FFFFFF"/>
                        </a:solidFill>
                        <a:effectLst/>
                        <a:latin typeface="Calibri" pitchFamily="34" charset="0"/>
                        <a:ea typeface="Calibri" pitchFamily="34" charset="0"/>
                        <a:cs typeface="Times New Roman" pitchFamily="18" charset="0"/>
                      </a:endParaRPr>
                    </a:p>
                  </a:txBody>
                  <a:tcPr marL="9525" marR="9525" marT="9525" marB="9525"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1215757">
                <a:tc>
                  <a:txBody>
                    <a:bodyPr/>
                    <a:lstStyle>
                      <a:lvl1pPr defTabSz="685800">
                        <a:lnSpc>
                          <a:spcPct val="94000"/>
                        </a:lnSpc>
                        <a:spcBef>
                          <a:spcPts val="750"/>
                        </a:spcBef>
                        <a:spcAft>
                          <a:spcPts val="150"/>
                        </a:spcAft>
                        <a:buFont typeface="Franklin Gothic Book" pitchFamily="34" charset="0"/>
                        <a:defRPr sz="1300">
                          <a:solidFill>
                            <a:schemeClr val="tx2"/>
                          </a:solidFill>
                          <a:latin typeface="Franklin Gothic Book" pitchFamily="34" charset="0"/>
                        </a:defRPr>
                      </a:lvl1pPr>
                      <a:lvl2pPr marL="742950" indent="-285750" defTabSz="685800">
                        <a:lnSpc>
                          <a:spcPct val="94000"/>
                        </a:lnSpc>
                        <a:spcBef>
                          <a:spcPts val="375"/>
                        </a:spcBef>
                        <a:spcAft>
                          <a:spcPts val="150"/>
                        </a:spcAft>
                        <a:buFont typeface="Franklin Gothic Book" pitchFamily="34" charset="0"/>
                        <a:defRPr sz="1300" i="1">
                          <a:solidFill>
                            <a:schemeClr val="tx2"/>
                          </a:solidFill>
                          <a:latin typeface="Franklin Gothic Book" pitchFamily="34" charset="0"/>
                        </a:defRPr>
                      </a:lvl2pPr>
                      <a:lvl3pPr marL="1143000" indent="-228600" defTabSz="685800">
                        <a:lnSpc>
                          <a:spcPct val="94000"/>
                        </a:lnSpc>
                        <a:spcBef>
                          <a:spcPts val="375"/>
                        </a:spcBef>
                        <a:spcAft>
                          <a:spcPts val="150"/>
                        </a:spcAft>
                        <a:buFont typeface="Franklin Gothic Book" pitchFamily="34" charset="0"/>
                        <a:defRPr sz="1100">
                          <a:solidFill>
                            <a:schemeClr val="tx2"/>
                          </a:solidFill>
                          <a:latin typeface="Franklin Gothic Book" pitchFamily="34" charset="0"/>
                        </a:defRPr>
                      </a:lvl3pPr>
                      <a:lvl4pPr marL="1600200" indent="-228600" defTabSz="685800">
                        <a:lnSpc>
                          <a:spcPct val="94000"/>
                        </a:lnSpc>
                        <a:spcBef>
                          <a:spcPts val="375"/>
                        </a:spcBef>
                        <a:spcAft>
                          <a:spcPts val="150"/>
                        </a:spcAft>
                        <a:buFont typeface="Franklin Gothic Book" pitchFamily="34" charset="0"/>
                        <a:defRPr sz="1100" i="1">
                          <a:solidFill>
                            <a:schemeClr val="tx2"/>
                          </a:solidFill>
                          <a:latin typeface="Franklin Gothic Book" pitchFamily="34" charset="0"/>
                        </a:defRPr>
                      </a:lvl4pPr>
                      <a:lvl5pPr marL="2057400" indent="-228600" defTabSz="685800">
                        <a:lnSpc>
                          <a:spcPct val="94000"/>
                        </a:lnSpc>
                        <a:spcBef>
                          <a:spcPts val="375"/>
                        </a:spcBef>
                        <a:spcAft>
                          <a:spcPts val="150"/>
                        </a:spcAft>
                        <a:buFont typeface="Franklin Gothic Book" pitchFamily="34" charset="0"/>
                        <a:defRPr sz="1000">
                          <a:solidFill>
                            <a:schemeClr val="tx2"/>
                          </a:solidFill>
                          <a:latin typeface="Franklin Gothic Book" pitchFamily="34" charset="0"/>
                        </a:defRPr>
                      </a:lvl5pPr>
                      <a:lvl6pPr marL="2514600" indent="-228600" defTabSz="685800" eaLnBrk="0" fontAlgn="base" hangingPunct="0">
                        <a:lnSpc>
                          <a:spcPct val="94000"/>
                        </a:lnSpc>
                        <a:spcBef>
                          <a:spcPts val="375"/>
                        </a:spcBef>
                        <a:spcAft>
                          <a:spcPts val="150"/>
                        </a:spcAft>
                        <a:buFont typeface="Franklin Gothic Book" pitchFamily="34" charset="0"/>
                        <a:defRPr sz="1000">
                          <a:solidFill>
                            <a:schemeClr val="tx2"/>
                          </a:solidFill>
                          <a:latin typeface="Franklin Gothic Book" pitchFamily="34" charset="0"/>
                        </a:defRPr>
                      </a:lvl6pPr>
                      <a:lvl7pPr marL="2971800" indent="-228600" defTabSz="685800" eaLnBrk="0" fontAlgn="base" hangingPunct="0">
                        <a:lnSpc>
                          <a:spcPct val="94000"/>
                        </a:lnSpc>
                        <a:spcBef>
                          <a:spcPts val="375"/>
                        </a:spcBef>
                        <a:spcAft>
                          <a:spcPts val="150"/>
                        </a:spcAft>
                        <a:buFont typeface="Franklin Gothic Book" pitchFamily="34" charset="0"/>
                        <a:defRPr sz="1000">
                          <a:solidFill>
                            <a:schemeClr val="tx2"/>
                          </a:solidFill>
                          <a:latin typeface="Franklin Gothic Book" pitchFamily="34" charset="0"/>
                        </a:defRPr>
                      </a:lvl7pPr>
                      <a:lvl8pPr marL="3429000" indent="-228600" defTabSz="685800" eaLnBrk="0" fontAlgn="base" hangingPunct="0">
                        <a:lnSpc>
                          <a:spcPct val="94000"/>
                        </a:lnSpc>
                        <a:spcBef>
                          <a:spcPts val="375"/>
                        </a:spcBef>
                        <a:spcAft>
                          <a:spcPts val="150"/>
                        </a:spcAft>
                        <a:buFont typeface="Franklin Gothic Book" pitchFamily="34" charset="0"/>
                        <a:defRPr sz="1000">
                          <a:solidFill>
                            <a:schemeClr val="tx2"/>
                          </a:solidFill>
                          <a:latin typeface="Franklin Gothic Book" pitchFamily="34" charset="0"/>
                        </a:defRPr>
                      </a:lvl8pPr>
                      <a:lvl9pPr marL="3886200" indent="-228600" defTabSz="685800" eaLnBrk="0" fontAlgn="base" hangingPunct="0">
                        <a:lnSpc>
                          <a:spcPct val="94000"/>
                        </a:lnSpc>
                        <a:spcBef>
                          <a:spcPts val="375"/>
                        </a:spcBef>
                        <a:spcAft>
                          <a:spcPts val="150"/>
                        </a:spcAft>
                        <a:buFont typeface="Franklin Gothic Book" pitchFamily="34" charset="0"/>
                        <a:defRPr sz="1000">
                          <a:solidFill>
                            <a:schemeClr val="tx2"/>
                          </a:solidFill>
                          <a:latin typeface="Franklin Gothic Book" pitchFamily="34" charset="0"/>
                        </a:defRPr>
                      </a:lvl9pPr>
                    </a:lstStyle>
                    <a:p>
                      <a:pPr marL="0" marR="0" lvl="0" indent="0" algn="l" defTabSz="685800" rtl="0" eaLnBrk="1" fontAlgn="base" latinLnBrk="0" hangingPunct="1">
                        <a:lnSpc>
                          <a:spcPct val="115000"/>
                        </a:lnSpc>
                        <a:spcBef>
                          <a:spcPct val="0"/>
                        </a:spcBef>
                        <a:spcAft>
                          <a:spcPts val="1000"/>
                        </a:spcAft>
                        <a:buClrTx/>
                        <a:buSzTx/>
                        <a:buFontTx/>
                        <a:buNone/>
                        <a:tabLst/>
                      </a:pPr>
                      <a:r>
                        <a:rPr kumimoji="0" lang="el-GR" altLang="el-GR" sz="2000" b="0" i="0" u="none" strike="noStrike" cap="none" normalizeH="0" baseline="0" dirty="0" smtClean="0">
                          <a:ln>
                            <a:noFill/>
                          </a:ln>
                          <a:solidFill>
                            <a:srgbClr val="FFFFFF"/>
                          </a:solidFill>
                          <a:effectLst/>
                          <a:latin typeface="Times New Roman" pitchFamily="18" charset="0"/>
                          <a:cs typeface="Times New Roman" pitchFamily="18" charset="0"/>
                        </a:rPr>
                        <a:t>1.</a:t>
                      </a:r>
                      <a:r>
                        <a:rPr kumimoji="0" lang="en-US" altLang="el-GR" sz="2000" b="0" i="0" u="none" strike="noStrike" cap="none" normalizeH="0" baseline="0" dirty="0" smtClean="0">
                          <a:ln>
                            <a:noFill/>
                          </a:ln>
                          <a:solidFill>
                            <a:srgbClr val="FFFFFF"/>
                          </a:solidFill>
                          <a:effectLst/>
                          <a:latin typeface="Times New Roman" pitchFamily="18" charset="0"/>
                          <a:cs typeface="Times New Roman" pitchFamily="18" charset="0"/>
                        </a:rPr>
                        <a:t> </a:t>
                      </a:r>
                      <a:r>
                        <a:rPr kumimoji="0" lang="el-GR" altLang="el-GR" sz="2000" b="0" i="0" u="none" strike="noStrike" cap="none" normalizeH="0" baseline="0" dirty="0" smtClean="0">
                          <a:ln>
                            <a:noFill/>
                          </a:ln>
                          <a:solidFill>
                            <a:srgbClr val="FFFFFF"/>
                          </a:solidFill>
                          <a:effectLst/>
                          <a:latin typeface="Times New Roman" pitchFamily="18" charset="0"/>
                          <a:cs typeface="Times New Roman" pitchFamily="18" charset="0"/>
                        </a:rPr>
                        <a:t>Θα υποστηρίξει τη μετάβαση των κρατών μελών προς </a:t>
                      </a:r>
                      <a:r>
                        <a:rPr kumimoji="0" lang="el-GR" altLang="el-GR" sz="2000" b="1" i="0" u="none" strike="noStrike" cap="none" normalizeH="0" baseline="0" dirty="0" smtClean="0">
                          <a:ln>
                            <a:noFill/>
                          </a:ln>
                          <a:solidFill>
                            <a:srgbClr val="FFFFFF"/>
                          </a:solidFill>
                          <a:effectLst/>
                          <a:latin typeface="Times New Roman" pitchFamily="18" charset="0"/>
                          <a:cs typeface="Times New Roman" pitchFamily="18" charset="0"/>
                        </a:rPr>
                        <a:t>πλήρως ηλεκτρονικές δημόσιες συμβάσεις</a:t>
                      </a:r>
                      <a:r>
                        <a:rPr kumimoji="0" lang="el-GR" altLang="el-GR" sz="2000" b="0" i="0" u="none" strike="noStrike" cap="none" normalizeH="0" baseline="0" dirty="0" smtClean="0">
                          <a:ln>
                            <a:noFill/>
                          </a:ln>
                          <a:solidFill>
                            <a:srgbClr val="FFFFFF"/>
                          </a:solidFill>
                          <a:effectLst/>
                          <a:latin typeface="Times New Roman" pitchFamily="18" charset="0"/>
                          <a:cs typeface="Times New Roman" pitchFamily="18" charset="0"/>
                        </a:rPr>
                        <a:t> και τη χρήση </a:t>
                      </a:r>
                      <a:r>
                        <a:rPr kumimoji="0" lang="el-GR" altLang="el-GR" sz="2000" b="1" i="0" u="none" strike="noStrike" cap="none" normalizeH="0" baseline="0" dirty="0" smtClean="0">
                          <a:ln>
                            <a:noFill/>
                          </a:ln>
                          <a:solidFill>
                            <a:srgbClr val="FFFFFF"/>
                          </a:solidFill>
                          <a:effectLst/>
                          <a:latin typeface="Times New Roman" pitchFamily="18" charset="0"/>
                          <a:cs typeface="Times New Roman" pitchFamily="18" charset="0"/>
                        </a:rPr>
                        <a:t>μητρώων συμβάσεων</a:t>
                      </a:r>
                      <a:r>
                        <a:rPr kumimoji="0" lang="el-GR" altLang="el-GR" sz="2000" b="0" i="0" u="none" strike="noStrike" cap="none" normalizeH="0" baseline="0" dirty="0" smtClean="0">
                          <a:ln>
                            <a:noFill/>
                          </a:ln>
                          <a:solidFill>
                            <a:srgbClr val="FFFFFF"/>
                          </a:solidFill>
                          <a:effectLst/>
                          <a:latin typeface="Times New Roman" pitchFamily="18" charset="0"/>
                          <a:cs typeface="Times New Roman" pitchFamily="18" charset="0"/>
                        </a:rPr>
                        <a:t>.  </a:t>
                      </a:r>
                      <a:endParaRPr kumimoji="0" lang="el-GR" altLang="el-GR" sz="1800" b="0" i="0" u="none" strike="noStrike" cap="none" normalizeH="0" baseline="0" dirty="0" smtClean="0">
                        <a:ln>
                          <a:noFill/>
                        </a:ln>
                        <a:solidFill>
                          <a:srgbClr val="FFFFFF"/>
                        </a:solidFill>
                        <a:effectLst/>
                        <a:latin typeface="Calibri" pitchFamily="34" charset="0"/>
                        <a:ea typeface="Calibri" pitchFamily="34" charset="0"/>
                        <a:cs typeface="Times New Roman" pitchFamily="18" charset="0"/>
                      </a:endParaRPr>
                    </a:p>
                  </a:txBody>
                  <a:tcPr marL="9525" marR="9525" marT="9525" marB="9525"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defTabSz="685800">
                        <a:lnSpc>
                          <a:spcPct val="94000"/>
                        </a:lnSpc>
                        <a:spcBef>
                          <a:spcPts val="750"/>
                        </a:spcBef>
                        <a:spcAft>
                          <a:spcPts val="150"/>
                        </a:spcAft>
                        <a:buFont typeface="Franklin Gothic Book" pitchFamily="34" charset="0"/>
                        <a:defRPr sz="1300">
                          <a:solidFill>
                            <a:schemeClr val="tx2"/>
                          </a:solidFill>
                          <a:latin typeface="Franklin Gothic Book" pitchFamily="34" charset="0"/>
                        </a:defRPr>
                      </a:lvl1pPr>
                      <a:lvl2pPr marL="742950" indent="-285750" defTabSz="685800">
                        <a:lnSpc>
                          <a:spcPct val="94000"/>
                        </a:lnSpc>
                        <a:spcBef>
                          <a:spcPts val="375"/>
                        </a:spcBef>
                        <a:spcAft>
                          <a:spcPts val="150"/>
                        </a:spcAft>
                        <a:buFont typeface="Franklin Gothic Book" pitchFamily="34" charset="0"/>
                        <a:defRPr sz="1300" i="1">
                          <a:solidFill>
                            <a:schemeClr val="tx2"/>
                          </a:solidFill>
                          <a:latin typeface="Franklin Gothic Book" pitchFamily="34" charset="0"/>
                        </a:defRPr>
                      </a:lvl2pPr>
                      <a:lvl3pPr marL="1143000" indent="-228600" defTabSz="685800">
                        <a:lnSpc>
                          <a:spcPct val="94000"/>
                        </a:lnSpc>
                        <a:spcBef>
                          <a:spcPts val="375"/>
                        </a:spcBef>
                        <a:spcAft>
                          <a:spcPts val="150"/>
                        </a:spcAft>
                        <a:buFont typeface="Franklin Gothic Book" pitchFamily="34" charset="0"/>
                        <a:defRPr sz="1100">
                          <a:solidFill>
                            <a:schemeClr val="tx2"/>
                          </a:solidFill>
                          <a:latin typeface="Franklin Gothic Book" pitchFamily="34" charset="0"/>
                        </a:defRPr>
                      </a:lvl3pPr>
                      <a:lvl4pPr marL="1600200" indent="-228600" defTabSz="685800">
                        <a:lnSpc>
                          <a:spcPct val="94000"/>
                        </a:lnSpc>
                        <a:spcBef>
                          <a:spcPts val="375"/>
                        </a:spcBef>
                        <a:spcAft>
                          <a:spcPts val="150"/>
                        </a:spcAft>
                        <a:buFont typeface="Franklin Gothic Book" pitchFamily="34" charset="0"/>
                        <a:defRPr sz="1100" i="1">
                          <a:solidFill>
                            <a:schemeClr val="tx2"/>
                          </a:solidFill>
                          <a:latin typeface="Franklin Gothic Book" pitchFamily="34" charset="0"/>
                        </a:defRPr>
                      </a:lvl4pPr>
                      <a:lvl5pPr marL="2057400" indent="-228600" defTabSz="685800">
                        <a:lnSpc>
                          <a:spcPct val="94000"/>
                        </a:lnSpc>
                        <a:spcBef>
                          <a:spcPts val="375"/>
                        </a:spcBef>
                        <a:spcAft>
                          <a:spcPts val="150"/>
                        </a:spcAft>
                        <a:buFont typeface="Franklin Gothic Book" pitchFamily="34" charset="0"/>
                        <a:defRPr sz="1000">
                          <a:solidFill>
                            <a:schemeClr val="tx2"/>
                          </a:solidFill>
                          <a:latin typeface="Franklin Gothic Book" pitchFamily="34" charset="0"/>
                        </a:defRPr>
                      </a:lvl5pPr>
                      <a:lvl6pPr marL="2514600" indent="-228600" defTabSz="685800" eaLnBrk="0" fontAlgn="base" hangingPunct="0">
                        <a:lnSpc>
                          <a:spcPct val="94000"/>
                        </a:lnSpc>
                        <a:spcBef>
                          <a:spcPts val="375"/>
                        </a:spcBef>
                        <a:spcAft>
                          <a:spcPts val="150"/>
                        </a:spcAft>
                        <a:buFont typeface="Franklin Gothic Book" pitchFamily="34" charset="0"/>
                        <a:defRPr sz="1000">
                          <a:solidFill>
                            <a:schemeClr val="tx2"/>
                          </a:solidFill>
                          <a:latin typeface="Franklin Gothic Book" pitchFamily="34" charset="0"/>
                        </a:defRPr>
                      </a:lvl6pPr>
                      <a:lvl7pPr marL="2971800" indent="-228600" defTabSz="685800" eaLnBrk="0" fontAlgn="base" hangingPunct="0">
                        <a:lnSpc>
                          <a:spcPct val="94000"/>
                        </a:lnSpc>
                        <a:spcBef>
                          <a:spcPts val="375"/>
                        </a:spcBef>
                        <a:spcAft>
                          <a:spcPts val="150"/>
                        </a:spcAft>
                        <a:buFont typeface="Franklin Gothic Book" pitchFamily="34" charset="0"/>
                        <a:defRPr sz="1000">
                          <a:solidFill>
                            <a:schemeClr val="tx2"/>
                          </a:solidFill>
                          <a:latin typeface="Franklin Gothic Book" pitchFamily="34" charset="0"/>
                        </a:defRPr>
                      </a:lvl7pPr>
                      <a:lvl8pPr marL="3429000" indent="-228600" defTabSz="685800" eaLnBrk="0" fontAlgn="base" hangingPunct="0">
                        <a:lnSpc>
                          <a:spcPct val="94000"/>
                        </a:lnSpc>
                        <a:spcBef>
                          <a:spcPts val="375"/>
                        </a:spcBef>
                        <a:spcAft>
                          <a:spcPts val="150"/>
                        </a:spcAft>
                        <a:buFont typeface="Franklin Gothic Book" pitchFamily="34" charset="0"/>
                        <a:defRPr sz="1000">
                          <a:solidFill>
                            <a:schemeClr val="tx2"/>
                          </a:solidFill>
                          <a:latin typeface="Franklin Gothic Book" pitchFamily="34" charset="0"/>
                        </a:defRPr>
                      </a:lvl8pPr>
                      <a:lvl9pPr marL="3886200" indent="-228600" defTabSz="685800" eaLnBrk="0" fontAlgn="base" hangingPunct="0">
                        <a:lnSpc>
                          <a:spcPct val="94000"/>
                        </a:lnSpc>
                        <a:spcBef>
                          <a:spcPts val="375"/>
                        </a:spcBef>
                        <a:spcAft>
                          <a:spcPts val="150"/>
                        </a:spcAft>
                        <a:buFont typeface="Franklin Gothic Book" pitchFamily="34" charset="0"/>
                        <a:defRPr sz="1000">
                          <a:solidFill>
                            <a:schemeClr val="tx2"/>
                          </a:solidFill>
                          <a:latin typeface="Franklin Gothic Book" pitchFamily="34" charset="0"/>
                        </a:defRPr>
                      </a:lvl9pPr>
                    </a:lstStyle>
                    <a:p>
                      <a:pPr marL="0" marR="0" lvl="0" indent="0" algn="l" defTabSz="685800" rtl="0" eaLnBrk="1" fontAlgn="base" latinLnBrk="0" hangingPunct="1">
                        <a:lnSpc>
                          <a:spcPct val="115000"/>
                        </a:lnSpc>
                        <a:spcBef>
                          <a:spcPct val="0"/>
                        </a:spcBef>
                        <a:spcAft>
                          <a:spcPts val="1000"/>
                        </a:spcAft>
                        <a:buClrTx/>
                        <a:buSzTx/>
                        <a:buFontTx/>
                        <a:buNone/>
                        <a:tabLst/>
                      </a:pPr>
                      <a:r>
                        <a:rPr kumimoji="0" lang="el-GR" altLang="el-GR" sz="2000" b="0" i="0" u="none" strike="noStrike" cap="none" normalizeH="0" baseline="0" dirty="0" smtClean="0">
                          <a:ln>
                            <a:noFill/>
                          </a:ln>
                          <a:solidFill>
                            <a:srgbClr val="000000"/>
                          </a:solidFill>
                          <a:effectLst/>
                          <a:latin typeface="Times New Roman" pitchFamily="18" charset="0"/>
                          <a:cs typeface="Times New Roman" pitchFamily="18" charset="0"/>
                        </a:rPr>
                        <a:t>2019 </a:t>
                      </a:r>
                      <a:endParaRPr kumimoji="0" lang="el-GR" altLang="el-GR" sz="1800" b="0" i="0" u="none" strike="noStrike" cap="none" normalizeH="0" baseline="0" dirty="0" smtClean="0">
                        <a:ln>
                          <a:noFill/>
                        </a:ln>
                        <a:solidFill>
                          <a:srgbClr val="000000"/>
                        </a:solidFill>
                        <a:effectLst/>
                        <a:latin typeface="Calibri" pitchFamily="34" charset="0"/>
                        <a:ea typeface="Calibri" pitchFamily="34" charset="0"/>
                        <a:cs typeface="Times New Roman" pitchFamily="18" charset="0"/>
                      </a:endParaRPr>
                    </a:p>
                  </a:txBody>
                  <a:tcPr marL="9525" marR="9525" marT="9525" marB="9525"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2DEEF"/>
                    </a:solidFill>
                  </a:tcPr>
                </a:tc>
              </a:tr>
              <a:tr h="1022137">
                <a:tc>
                  <a:txBody>
                    <a:bodyPr/>
                    <a:lstStyle>
                      <a:lvl1pPr defTabSz="685800">
                        <a:lnSpc>
                          <a:spcPct val="94000"/>
                        </a:lnSpc>
                        <a:spcBef>
                          <a:spcPts val="750"/>
                        </a:spcBef>
                        <a:spcAft>
                          <a:spcPts val="150"/>
                        </a:spcAft>
                        <a:buFont typeface="Franklin Gothic Book" pitchFamily="34" charset="0"/>
                        <a:defRPr sz="1300">
                          <a:solidFill>
                            <a:schemeClr val="tx2"/>
                          </a:solidFill>
                          <a:latin typeface="Franklin Gothic Book" pitchFamily="34" charset="0"/>
                        </a:defRPr>
                      </a:lvl1pPr>
                      <a:lvl2pPr marL="742950" indent="-285750" defTabSz="685800">
                        <a:lnSpc>
                          <a:spcPct val="94000"/>
                        </a:lnSpc>
                        <a:spcBef>
                          <a:spcPts val="375"/>
                        </a:spcBef>
                        <a:spcAft>
                          <a:spcPts val="150"/>
                        </a:spcAft>
                        <a:buFont typeface="Franklin Gothic Book" pitchFamily="34" charset="0"/>
                        <a:defRPr sz="1300" i="1">
                          <a:solidFill>
                            <a:schemeClr val="tx2"/>
                          </a:solidFill>
                          <a:latin typeface="Franklin Gothic Book" pitchFamily="34" charset="0"/>
                        </a:defRPr>
                      </a:lvl2pPr>
                      <a:lvl3pPr marL="1143000" indent="-228600" defTabSz="685800">
                        <a:lnSpc>
                          <a:spcPct val="94000"/>
                        </a:lnSpc>
                        <a:spcBef>
                          <a:spcPts val="375"/>
                        </a:spcBef>
                        <a:spcAft>
                          <a:spcPts val="150"/>
                        </a:spcAft>
                        <a:buFont typeface="Franklin Gothic Book" pitchFamily="34" charset="0"/>
                        <a:defRPr sz="1100">
                          <a:solidFill>
                            <a:schemeClr val="tx2"/>
                          </a:solidFill>
                          <a:latin typeface="Franklin Gothic Book" pitchFamily="34" charset="0"/>
                        </a:defRPr>
                      </a:lvl3pPr>
                      <a:lvl4pPr marL="1600200" indent="-228600" defTabSz="685800">
                        <a:lnSpc>
                          <a:spcPct val="94000"/>
                        </a:lnSpc>
                        <a:spcBef>
                          <a:spcPts val="375"/>
                        </a:spcBef>
                        <a:spcAft>
                          <a:spcPts val="150"/>
                        </a:spcAft>
                        <a:buFont typeface="Franklin Gothic Book" pitchFamily="34" charset="0"/>
                        <a:defRPr sz="1100" i="1">
                          <a:solidFill>
                            <a:schemeClr val="tx2"/>
                          </a:solidFill>
                          <a:latin typeface="Franklin Gothic Book" pitchFamily="34" charset="0"/>
                        </a:defRPr>
                      </a:lvl4pPr>
                      <a:lvl5pPr marL="2057400" indent="-228600" defTabSz="685800">
                        <a:lnSpc>
                          <a:spcPct val="94000"/>
                        </a:lnSpc>
                        <a:spcBef>
                          <a:spcPts val="375"/>
                        </a:spcBef>
                        <a:spcAft>
                          <a:spcPts val="150"/>
                        </a:spcAft>
                        <a:buFont typeface="Franklin Gothic Book" pitchFamily="34" charset="0"/>
                        <a:defRPr sz="1000">
                          <a:solidFill>
                            <a:schemeClr val="tx2"/>
                          </a:solidFill>
                          <a:latin typeface="Franklin Gothic Book" pitchFamily="34" charset="0"/>
                        </a:defRPr>
                      </a:lvl5pPr>
                      <a:lvl6pPr marL="2514600" indent="-228600" defTabSz="685800" eaLnBrk="0" fontAlgn="base" hangingPunct="0">
                        <a:lnSpc>
                          <a:spcPct val="94000"/>
                        </a:lnSpc>
                        <a:spcBef>
                          <a:spcPts val="375"/>
                        </a:spcBef>
                        <a:spcAft>
                          <a:spcPts val="150"/>
                        </a:spcAft>
                        <a:buFont typeface="Franklin Gothic Book" pitchFamily="34" charset="0"/>
                        <a:defRPr sz="1000">
                          <a:solidFill>
                            <a:schemeClr val="tx2"/>
                          </a:solidFill>
                          <a:latin typeface="Franklin Gothic Book" pitchFamily="34" charset="0"/>
                        </a:defRPr>
                      </a:lvl6pPr>
                      <a:lvl7pPr marL="2971800" indent="-228600" defTabSz="685800" eaLnBrk="0" fontAlgn="base" hangingPunct="0">
                        <a:lnSpc>
                          <a:spcPct val="94000"/>
                        </a:lnSpc>
                        <a:spcBef>
                          <a:spcPts val="375"/>
                        </a:spcBef>
                        <a:spcAft>
                          <a:spcPts val="150"/>
                        </a:spcAft>
                        <a:buFont typeface="Franklin Gothic Book" pitchFamily="34" charset="0"/>
                        <a:defRPr sz="1000">
                          <a:solidFill>
                            <a:schemeClr val="tx2"/>
                          </a:solidFill>
                          <a:latin typeface="Franklin Gothic Book" pitchFamily="34" charset="0"/>
                        </a:defRPr>
                      </a:lvl7pPr>
                      <a:lvl8pPr marL="3429000" indent="-228600" defTabSz="685800" eaLnBrk="0" fontAlgn="base" hangingPunct="0">
                        <a:lnSpc>
                          <a:spcPct val="94000"/>
                        </a:lnSpc>
                        <a:spcBef>
                          <a:spcPts val="375"/>
                        </a:spcBef>
                        <a:spcAft>
                          <a:spcPts val="150"/>
                        </a:spcAft>
                        <a:buFont typeface="Franklin Gothic Book" pitchFamily="34" charset="0"/>
                        <a:defRPr sz="1000">
                          <a:solidFill>
                            <a:schemeClr val="tx2"/>
                          </a:solidFill>
                          <a:latin typeface="Franklin Gothic Book" pitchFamily="34" charset="0"/>
                        </a:defRPr>
                      </a:lvl8pPr>
                      <a:lvl9pPr marL="3886200" indent="-228600" defTabSz="685800" eaLnBrk="0" fontAlgn="base" hangingPunct="0">
                        <a:lnSpc>
                          <a:spcPct val="94000"/>
                        </a:lnSpc>
                        <a:spcBef>
                          <a:spcPts val="375"/>
                        </a:spcBef>
                        <a:spcAft>
                          <a:spcPts val="150"/>
                        </a:spcAft>
                        <a:buFont typeface="Franklin Gothic Book" pitchFamily="34" charset="0"/>
                        <a:defRPr sz="1000">
                          <a:solidFill>
                            <a:schemeClr val="tx2"/>
                          </a:solidFill>
                          <a:latin typeface="Franklin Gothic Book" pitchFamily="34" charset="0"/>
                        </a:defRPr>
                      </a:lvl9pPr>
                    </a:lstStyle>
                    <a:p>
                      <a:pPr marL="0" marR="0" lvl="0" indent="0" algn="l" defTabSz="685800" rtl="0" eaLnBrk="1" fontAlgn="base" latinLnBrk="0" hangingPunct="1">
                        <a:lnSpc>
                          <a:spcPct val="115000"/>
                        </a:lnSpc>
                        <a:spcBef>
                          <a:spcPct val="0"/>
                        </a:spcBef>
                        <a:spcAft>
                          <a:spcPts val="1000"/>
                        </a:spcAft>
                        <a:buClrTx/>
                        <a:buSzTx/>
                        <a:buFontTx/>
                        <a:buNone/>
                        <a:tabLst/>
                      </a:pPr>
                      <a:r>
                        <a:rPr kumimoji="0" lang="el-GR" altLang="el-GR" sz="2000" b="0" i="0" u="none" strike="noStrike" cap="none" normalizeH="0" baseline="0" dirty="0" smtClean="0">
                          <a:ln>
                            <a:noFill/>
                          </a:ln>
                          <a:solidFill>
                            <a:srgbClr val="FFFFFF"/>
                          </a:solidFill>
                          <a:effectLst/>
                          <a:latin typeface="Times New Roman" pitchFamily="18" charset="0"/>
                          <a:cs typeface="Times New Roman" pitchFamily="18" charset="0"/>
                        </a:rPr>
                        <a:t>2.</a:t>
                      </a:r>
                      <a:r>
                        <a:rPr kumimoji="0" lang="en-US" altLang="el-GR" sz="2000" b="0" i="0" u="none" strike="noStrike" cap="none" normalizeH="0" baseline="0" dirty="0" smtClean="0">
                          <a:ln>
                            <a:noFill/>
                          </a:ln>
                          <a:solidFill>
                            <a:srgbClr val="FFFFFF"/>
                          </a:solidFill>
                          <a:effectLst/>
                          <a:latin typeface="Times New Roman" pitchFamily="18" charset="0"/>
                          <a:cs typeface="Times New Roman" pitchFamily="18" charset="0"/>
                        </a:rPr>
                        <a:t> </a:t>
                      </a:r>
                      <a:r>
                        <a:rPr kumimoji="0" lang="el-GR" altLang="el-GR" sz="2000" b="0" i="0" u="none" strike="noStrike" cap="none" normalizeH="0" baseline="0" dirty="0" smtClean="0">
                          <a:ln>
                            <a:noFill/>
                          </a:ln>
                          <a:solidFill>
                            <a:srgbClr val="FFFFFF"/>
                          </a:solidFill>
                          <a:effectLst/>
                          <a:latin typeface="Times New Roman" pitchFamily="18" charset="0"/>
                          <a:cs typeface="Times New Roman" pitchFamily="18" charset="0"/>
                        </a:rPr>
                        <a:t>Θα επιταχύνει την </a:t>
                      </a:r>
                      <a:r>
                        <a:rPr kumimoji="0" lang="el-GR" altLang="el-GR" sz="2000" b="1" i="0" u="none" strike="noStrike" cap="none" normalizeH="0" baseline="0" dirty="0" smtClean="0">
                          <a:ln>
                            <a:noFill/>
                          </a:ln>
                          <a:solidFill>
                            <a:srgbClr val="FFFFFF"/>
                          </a:solidFill>
                          <a:effectLst/>
                          <a:latin typeface="Times New Roman" pitchFamily="18" charset="0"/>
                          <a:cs typeface="Times New Roman" pitchFamily="18" charset="0"/>
                        </a:rPr>
                        <a:t>υιοθέτηση των υπηρεσιών </a:t>
                      </a:r>
                      <a:r>
                        <a:rPr kumimoji="0" lang="el-GR" altLang="el-GR" sz="2000" b="1" i="0" u="none" strike="noStrike" cap="none" normalizeH="0" baseline="0" dirty="0" err="1" smtClean="0">
                          <a:ln>
                            <a:noFill/>
                          </a:ln>
                          <a:solidFill>
                            <a:srgbClr val="FFFFFF"/>
                          </a:solidFill>
                          <a:effectLst/>
                          <a:latin typeface="Times New Roman" pitchFamily="18" charset="0"/>
                          <a:cs typeface="Times New Roman" pitchFamily="18" charset="0"/>
                        </a:rPr>
                        <a:t>eIDAS</a:t>
                      </a:r>
                      <a:r>
                        <a:rPr kumimoji="0" lang="el-GR" altLang="el-GR" sz="2000" b="0" i="0" u="none" strike="noStrike" cap="none" normalizeH="0" baseline="0" dirty="0" smtClean="0">
                          <a:ln>
                            <a:noFill/>
                          </a:ln>
                          <a:solidFill>
                            <a:srgbClr val="FFFFFF"/>
                          </a:solidFill>
                          <a:effectLst/>
                          <a:latin typeface="Times New Roman" pitchFamily="18" charset="0"/>
                          <a:cs typeface="Times New Roman" pitchFamily="18" charset="0"/>
                        </a:rPr>
                        <a:t>, συμπεριλαμβανομένης της ηλεκτρονικής ταυτοποίησης και της ηλεκτρονικής υπογραφής.  </a:t>
                      </a:r>
                      <a:endParaRPr kumimoji="0" lang="el-GR" altLang="el-GR" sz="1800" b="0" i="0" u="none" strike="noStrike" cap="none" normalizeH="0" baseline="0" dirty="0" smtClean="0">
                        <a:ln>
                          <a:noFill/>
                        </a:ln>
                        <a:solidFill>
                          <a:srgbClr val="FFFFFF"/>
                        </a:solidFill>
                        <a:effectLst/>
                        <a:latin typeface="Calibri" pitchFamily="34" charset="0"/>
                        <a:ea typeface="Calibri" pitchFamily="34" charset="0"/>
                        <a:cs typeface="Times New Roman" pitchFamily="18" charset="0"/>
                      </a:endParaRPr>
                    </a:p>
                  </a:txBody>
                  <a:tcPr marL="9525" marR="9525" marT="9525" marB="9525"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defTabSz="685800">
                        <a:lnSpc>
                          <a:spcPct val="94000"/>
                        </a:lnSpc>
                        <a:spcBef>
                          <a:spcPts val="750"/>
                        </a:spcBef>
                        <a:spcAft>
                          <a:spcPts val="150"/>
                        </a:spcAft>
                        <a:buFont typeface="Franklin Gothic Book" pitchFamily="34" charset="0"/>
                        <a:defRPr sz="1300">
                          <a:solidFill>
                            <a:schemeClr val="tx2"/>
                          </a:solidFill>
                          <a:latin typeface="Franklin Gothic Book" pitchFamily="34" charset="0"/>
                        </a:defRPr>
                      </a:lvl1pPr>
                      <a:lvl2pPr marL="742950" indent="-285750" defTabSz="685800">
                        <a:lnSpc>
                          <a:spcPct val="94000"/>
                        </a:lnSpc>
                        <a:spcBef>
                          <a:spcPts val="375"/>
                        </a:spcBef>
                        <a:spcAft>
                          <a:spcPts val="150"/>
                        </a:spcAft>
                        <a:buFont typeface="Franklin Gothic Book" pitchFamily="34" charset="0"/>
                        <a:defRPr sz="1300" i="1">
                          <a:solidFill>
                            <a:schemeClr val="tx2"/>
                          </a:solidFill>
                          <a:latin typeface="Franklin Gothic Book" pitchFamily="34" charset="0"/>
                        </a:defRPr>
                      </a:lvl2pPr>
                      <a:lvl3pPr marL="1143000" indent="-228600" defTabSz="685800">
                        <a:lnSpc>
                          <a:spcPct val="94000"/>
                        </a:lnSpc>
                        <a:spcBef>
                          <a:spcPts val="375"/>
                        </a:spcBef>
                        <a:spcAft>
                          <a:spcPts val="150"/>
                        </a:spcAft>
                        <a:buFont typeface="Franklin Gothic Book" pitchFamily="34" charset="0"/>
                        <a:defRPr sz="1100">
                          <a:solidFill>
                            <a:schemeClr val="tx2"/>
                          </a:solidFill>
                          <a:latin typeface="Franklin Gothic Book" pitchFamily="34" charset="0"/>
                        </a:defRPr>
                      </a:lvl3pPr>
                      <a:lvl4pPr marL="1600200" indent="-228600" defTabSz="685800">
                        <a:lnSpc>
                          <a:spcPct val="94000"/>
                        </a:lnSpc>
                        <a:spcBef>
                          <a:spcPts val="375"/>
                        </a:spcBef>
                        <a:spcAft>
                          <a:spcPts val="150"/>
                        </a:spcAft>
                        <a:buFont typeface="Franklin Gothic Book" pitchFamily="34" charset="0"/>
                        <a:defRPr sz="1100" i="1">
                          <a:solidFill>
                            <a:schemeClr val="tx2"/>
                          </a:solidFill>
                          <a:latin typeface="Franklin Gothic Book" pitchFamily="34" charset="0"/>
                        </a:defRPr>
                      </a:lvl4pPr>
                      <a:lvl5pPr marL="2057400" indent="-228600" defTabSz="685800">
                        <a:lnSpc>
                          <a:spcPct val="94000"/>
                        </a:lnSpc>
                        <a:spcBef>
                          <a:spcPts val="375"/>
                        </a:spcBef>
                        <a:spcAft>
                          <a:spcPts val="150"/>
                        </a:spcAft>
                        <a:buFont typeface="Franklin Gothic Book" pitchFamily="34" charset="0"/>
                        <a:defRPr sz="1000">
                          <a:solidFill>
                            <a:schemeClr val="tx2"/>
                          </a:solidFill>
                          <a:latin typeface="Franklin Gothic Book" pitchFamily="34" charset="0"/>
                        </a:defRPr>
                      </a:lvl5pPr>
                      <a:lvl6pPr marL="2514600" indent="-228600" defTabSz="685800" eaLnBrk="0" fontAlgn="base" hangingPunct="0">
                        <a:lnSpc>
                          <a:spcPct val="94000"/>
                        </a:lnSpc>
                        <a:spcBef>
                          <a:spcPts val="375"/>
                        </a:spcBef>
                        <a:spcAft>
                          <a:spcPts val="150"/>
                        </a:spcAft>
                        <a:buFont typeface="Franklin Gothic Book" pitchFamily="34" charset="0"/>
                        <a:defRPr sz="1000">
                          <a:solidFill>
                            <a:schemeClr val="tx2"/>
                          </a:solidFill>
                          <a:latin typeface="Franklin Gothic Book" pitchFamily="34" charset="0"/>
                        </a:defRPr>
                      </a:lvl6pPr>
                      <a:lvl7pPr marL="2971800" indent="-228600" defTabSz="685800" eaLnBrk="0" fontAlgn="base" hangingPunct="0">
                        <a:lnSpc>
                          <a:spcPct val="94000"/>
                        </a:lnSpc>
                        <a:spcBef>
                          <a:spcPts val="375"/>
                        </a:spcBef>
                        <a:spcAft>
                          <a:spcPts val="150"/>
                        </a:spcAft>
                        <a:buFont typeface="Franklin Gothic Book" pitchFamily="34" charset="0"/>
                        <a:defRPr sz="1000">
                          <a:solidFill>
                            <a:schemeClr val="tx2"/>
                          </a:solidFill>
                          <a:latin typeface="Franklin Gothic Book" pitchFamily="34" charset="0"/>
                        </a:defRPr>
                      </a:lvl7pPr>
                      <a:lvl8pPr marL="3429000" indent="-228600" defTabSz="685800" eaLnBrk="0" fontAlgn="base" hangingPunct="0">
                        <a:lnSpc>
                          <a:spcPct val="94000"/>
                        </a:lnSpc>
                        <a:spcBef>
                          <a:spcPts val="375"/>
                        </a:spcBef>
                        <a:spcAft>
                          <a:spcPts val="150"/>
                        </a:spcAft>
                        <a:buFont typeface="Franklin Gothic Book" pitchFamily="34" charset="0"/>
                        <a:defRPr sz="1000">
                          <a:solidFill>
                            <a:schemeClr val="tx2"/>
                          </a:solidFill>
                          <a:latin typeface="Franklin Gothic Book" pitchFamily="34" charset="0"/>
                        </a:defRPr>
                      </a:lvl8pPr>
                      <a:lvl9pPr marL="3886200" indent="-228600" defTabSz="685800" eaLnBrk="0" fontAlgn="base" hangingPunct="0">
                        <a:lnSpc>
                          <a:spcPct val="94000"/>
                        </a:lnSpc>
                        <a:spcBef>
                          <a:spcPts val="375"/>
                        </a:spcBef>
                        <a:spcAft>
                          <a:spcPts val="150"/>
                        </a:spcAft>
                        <a:buFont typeface="Franklin Gothic Book" pitchFamily="34" charset="0"/>
                        <a:defRPr sz="1000">
                          <a:solidFill>
                            <a:schemeClr val="tx2"/>
                          </a:solidFill>
                          <a:latin typeface="Franklin Gothic Book" pitchFamily="34" charset="0"/>
                        </a:defRPr>
                      </a:lvl9pPr>
                    </a:lstStyle>
                    <a:p>
                      <a:pPr marL="0" marR="0" lvl="0" indent="0" algn="l" defTabSz="685800" rtl="0" eaLnBrk="1" fontAlgn="base" latinLnBrk="0" hangingPunct="1">
                        <a:lnSpc>
                          <a:spcPct val="115000"/>
                        </a:lnSpc>
                        <a:spcBef>
                          <a:spcPct val="0"/>
                        </a:spcBef>
                        <a:spcAft>
                          <a:spcPts val="1000"/>
                        </a:spcAft>
                        <a:buClrTx/>
                        <a:buSzTx/>
                        <a:buFontTx/>
                        <a:buNone/>
                        <a:tabLst/>
                      </a:pPr>
                      <a:r>
                        <a:rPr kumimoji="0" lang="el-GR" altLang="el-GR" sz="2000" b="0" i="0" u="none" strike="noStrike" cap="none" normalizeH="0" baseline="0" dirty="0" smtClean="0">
                          <a:ln>
                            <a:noFill/>
                          </a:ln>
                          <a:solidFill>
                            <a:srgbClr val="000000"/>
                          </a:solidFill>
                          <a:effectLst/>
                          <a:latin typeface="Times New Roman" pitchFamily="18" charset="0"/>
                          <a:cs typeface="Times New Roman" pitchFamily="18" charset="0"/>
                        </a:rPr>
                        <a:t>2016 </a:t>
                      </a:r>
                      <a:endParaRPr kumimoji="0" lang="el-GR" altLang="el-GR" sz="1800" b="0" i="0" u="none" strike="noStrike" cap="none" normalizeH="0" baseline="0" dirty="0" smtClean="0">
                        <a:ln>
                          <a:noFill/>
                        </a:ln>
                        <a:solidFill>
                          <a:srgbClr val="000000"/>
                        </a:solidFill>
                        <a:effectLst/>
                        <a:latin typeface="Calibri" pitchFamily="34" charset="0"/>
                        <a:ea typeface="Calibri" pitchFamily="34" charset="0"/>
                        <a:cs typeface="Times New Roman" pitchFamily="18" charset="0"/>
                      </a:endParaRPr>
                    </a:p>
                  </a:txBody>
                  <a:tcPr marL="9525" marR="9525" marT="9525" marB="9525"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AEFF7"/>
                    </a:solidFill>
                  </a:tcPr>
                </a:tc>
              </a:tr>
              <a:tr h="1123450">
                <a:tc>
                  <a:txBody>
                    <a:bodyPr/>
                    <a:lstStyle>
                      <a:lvl1pPr defTabSz="685800">
                        <a:lnSpc>
                          <a:spcPct val="94000"/>
                        </a:lnSpc>
                        <a:spcBef>
                          <a:spcPts val="750"/>
                        </a:spcBef>
                        <a:spcAft>
                          <a:spcPts val="150"/>
                        </a:spcAft>
                        <a:buFont typeface="Franklin Gothic Book" pitchFamily="34" charset="0"/>
                        <a:defRPr sz="1300">
                          <a:solidFill>
                            <a:schemeClr val="tx2"/>
                          </a:solidFill>
                          <a:latin typeface="Franklin Gothic Book" pitchFamily="34" charset="0"/>
                        </a:defRPr>
                      </a:lvl1pPr>
                      <a:lvl2pPr marL="742950" indent="-285750" defTabSz="685800">
                        <a:lnSpc>
                          <a:spcPct val="94000"/>
                        </a:lnSpc>
                        <a:spcBef>
                          <a:spcPts val="375"/>
                        </a:spcBef>
                        <a:spcAft>
                          <a:spcPts val="150"/>
                        </a:spcAft>
                        <a:buFont typeface="Franklin Gothic Book" pitchFamily="34" charset="0"/>
                        <a:defRPr sz="1300" i="1">
                          <a:solidFill>
                            <a:schemeClr val="tx2"/>
                          </a:solidFill>
                          <a:latin typeface="Franklin Gothic Book" pitchFamily="34" charset="0"/>
                        </a:defRPr>
                      </a:lvl2pPr>
                      <a:lvl3pPr marL="1143000" indent="-228600" defTabSz="685800">
                        <a:lnSpc>
                          <a:spcPct val="94000"/>
                        </a:lnSpc>
                        <a:spcBef>
                          <a:spcPts val="375"/>
                        </a:spcBef>
                        <a:spcAft>
                          <a:spcPts val="150"/>
                        </a:spcAft>
                        <a:buFont typeface="Franklin Gothic Book" pitchFamily="34" charset="0"/>
                        <a:defRPr sz="1100">
                          <a:solidFill>
                            <a:schemeClr val="tx2"/>
                          </a:solidFill>
                          <a:latin typeface="Franklin Gothic Book" pitchFamily="34" charset="0"/>
                        </a:defRPr>
                      </a:lvl3pPr>
                      <a:lvl4pPr marL="1600200" indent="-228600" defTabSz="685800">
                        <a:lnSpc>
                          <a:spcPct val="94000"/>
                        </a:lnSpc>
                        <a:spcBef>
                          <a:spcPts val="375"/>
                        </a:spcBef>
                        <a:spcAft>
                          <a:spcPts val="150"/>
                        </a:spcAft>
                        <a:buFont typeface="Franklin Gothic Book" pitchFamily="34" charset="0"/>
                        <a:defRPr sz="1100" i="1">
                          <a:solidFill>
                            <a:schemeClr val="tx2"/>
                          </a:solidFill>
                          <a:latin typeface="Franklin Gothic Book" pitchFamily="34" charset="0"/>
                        </a:defRPr>
                      </a:lvl4pPr>
                      <a:lvl5pPr marL="2057400" indent="-228600" defTabSz="685800">
                        <a:lnSpc>
                          <a:spcPct val="94000"/>
                        </a:lnSpc>
                        <a:spcBef>
                          <a:spcPts val="375"/>
                        </a:spcBef>
                        <a:spcAft>
                          <a:spcPts val="150"/>
                        </a:spcAft>
                        <a:buFont typeface="Franklin Gothic Book" pitchFamily="34" charset="0"/>
                        <a:defRPr sz="1000">
                          <a:solidFill>
                            <a:schemeClr val="tx2"/>
                          </a:solidFill>
                          <a:latin typeface="Franklin Gothic Book" pitchFamily="34" charset="0"/>
                        </a:defRPr>
                      </a:lvl5pPr>
                      <a:lvl6pPr marL="2514600" indent="-228600" defTabSz="685800" eaLnBrk="0" fontAlgn="base" hangingPunct="0">
                        <a:lnSpc>
                          <a:spcPct val="94000"/>
                        </a:lnSpc>
                        <a:spcBef>
                          <a:spcPts val="375"/>
                        </a:spcBef>
                        <a:spcAft>
                          <a:spcPts val="150"/>
                        </a:spcAft>
                        <a:buFont typeface="Franklin Gothic Book" pitchFamily="34" charset="0"/>
                        <a:defRPr sz="1000">
                          <a:solidFill>
                            <a:schemeClr val="tx2"/>
                          </a:solidFill>
                          <a:latin typeface="Franklin Gothic Book" pitchFamily="34" charset="0"/>
                        </a:defRPr>
                      </a:lvl6pPr>
                      <a:lvl7pPr marL="2971800" indent="-228600" defTabSz="685800" eaLnBrk="0" fontAlgn="base" hangingPunct="0">
                        <a:lnSpc>
                          <a:spcPct val="94000"/>
                        </a:lnSpc>
                        <a:spcBef>
                          <a:spcPts val="375"/>
                        </a:spcBef>
                        <a:spcAft>
                          <a:spcPts val="150"/>
                        </a:spcAft>
                        <a:buFont typeface="Franklin Gothic Book" pitchFamily="34" charset="0"/>
                        <a:defRPr sz="1000">
                          <a:solidFill>
                            <a:schemeClr val="tx2"/>
                          </a:solidFill>
                          <a:latin typeface="Franklin Gothic Book" pitchFamily="34" charset="0"/>
                        </a:defRPr>
                      </a:lvl7pPr>
                      <a:lvl8pPr marL="3429000" indent="-228600" defTabSz="685800" eaLnBrk="0" fontAlgn="base" hangingPunct="0">
                        <a:lnSpc>
                          <a:spcPct val="94000"/>
                        </a:lnSpc>
                        <a:spcBef>
                          <a:spcPts val="375"/>
                        </a:spcBef>
                        <a:spcAft>
                          <a:spcPts val="150"/>
                        </a:spcAft>
                        <a:buFont typeface="Franklin Gothic Book" pitchFamily="34" charset="0"/>
                        <a:defRPr sz="1000">
                          <a:solidFill>
                            <a:schemeClr val="tx2"/>
                          </a:solidFill>
                          <a:latin typeface="Franklin Gothic Book" pitchFamily="34" charset="0"/>
                        </a:defRPr>
                      </a:lvl8pPr>
                      <a:lvl9pPr marL="3886200" indent="-228600" defTabSz="685800" eaLnBrk="0" fontAlgn="base" hangingPunct="0">
                        <a:lnSpc>
                          <a:spcPct val="94000"/>
                        </a:lnSpc>
                        <a:spcBef>
                          <a:spcPts val="375"/>
                        </a:spcBef>
                        <a:spcAft>
                          <a:spcPts val="150"/>
                        </a:spcAft>
                        <a:buFont typeface="Franklin Gothic Book" pitchFamily="34" charset="0"/>
                        <a:defRPr sz="1000">
                          <a:solidFill>
                            <a:schemeClr val="tx2"/>
                          </a:solidFill>
                          <a:latin typeface="Franklin Gothic Book" pitchFamily="34" charset="0"/>
                        </a:defRPr>
                      </a:lvl9pPr>
                    </a:lstStyle>
                    <a:p>
                      <a:pPr marL="0" marR="0" lvl="0" indent="0" algn="l" defTabSz="685800" rtl="0" eaLnBrk="1" fontAlgn="base" latinLnBrk="0" hangingPunct="1">
                        <a:lnSpc>
                          <a:spcPct val="115000"/>
                        </a:lnSpc>
                        <a:spcBef>
                          <a:spcPct val="0"/>
                        </a:spcBef>
                        <a:spcAft>
                          <a:spcPts val="1000"/>
                        </a:spcAft>
                        <a:buClrTx/>
                        <a:buSzTx/>
                        <a:buFontTx/>
                        <a:buNone/>
                        <a:tabLst/>
                      </a:pPr>
                      <a:r>
                        <a:rPr kumimoji="0" lang="el-GR" altLang="el-GR" sz="2000" b="0" i="0" u="none" strike="noStrike" cap="none" normalizeH="0" baseline="0" dirty="0" smtClean="0">
                          <a:ln>
                            <a:noFill/>
                          </a:ln>
                          <a:solidFill>
                            <a:srgbClr val="FFFFFF"/>
                          </a:solidFill>
                          <a:effectLst/>
                          <a:latin typeface="Times New Roman" pitchFamily="18" charset="0"/>
                          <a:cs typeface="Times New Roman" pitchFamily="18" charset="0"/>
                        </a:rPr>
                        <a:t>3.</a:t>
                      </a:r>
                      <a:r>
                        <a:rPr kumimoji="0" lang="en-US" altLang="el-GR" sz="2000" b="0" i="0" u="none" strike="noStrike" cap="none" normalizeH="0" baseline="0" dirty="0" smtClean="0">
                          <a:ln>
                            <a:noFill/>
                          </a:ln>
                          <a:solidFill>
                            <a:srgbClr val="FFFFFF"/>
                          </a:solidFill>
                          <a:effectLst/>
                          <a:latin typeface="Times New Roman" pitchFamily="18" charset="0"/>
                          <a:cs typeface="Times New Roman" pitchFamily="18" charset="0"/>
                        </a:rPr>
                        <a:t> </a:t>
                      </a:r>
                      <a:r>
                        <a:rPr kumimoji="0" lang="el-GR" altLang="el-GR" sz="2000" b="0" i="0" u="none" strike="noStrike" cap="none" normalizeH="0" baseline="0" dirty="0" smtClean="0">
                          <a:ln>
                            <a:noFill/>
                          </a:ln>
                          <a:solidFill>
                            <a:srgbClr val="FFFFFF"/>
                          </a:solidFill>
                          <a:effectLst/>
                          <a:latin typeface="Times New Roman" pitchFamily="18" charset="0"/>
                          <a:cs typeface="Times New Roman" pitchFamily="18" charset="0"/>
                        </a:rPr>
                        <a:t>Θα διασφαλίσει τη μακροπρόθεσμη </a:t>
                      </a:r>
                      <a:r>
                        <a:rPr kumimoji="0" lang="el-GR" altLang="el-GR" sz="2000" b="1" i="0" u="none" strike="noStrike" cap="none" normalizeH="0" baseline="0" dirty="0" smtClean="0">
                          <a:ln>
                            <a:noFill/>
                          </a:ln>
                          <a:solidFill>
                            <a:srgbClr val="FFFFFF"/>
                          </a:solidFill>
                          <a:effectLst/>
                          <a:latin typeface="Times New Roman" pitchFamily="18" charset="0"/>
                          <a:cs typeface="Times New Roman" pitchFamily="18" charset="0"/>
                        </a:rPr>
                        <a:t>βιωσιμότητα της υποδομής διασυνοριακών ψηφιακών υπηρεσιών</a:t>
                      </a:r>
                      <a:r>
                        <a:rPr kumimoji="0" lang="el-GR" altLang="el-GR" sz="2000" b="0" i="0" u="none" strike="noStrike" cap="none" normalizeH="0" baseline="0" dirty="0" smtClean="0">
                          <a:ln>
                            <a:noFill/>
                          </a:ln>
                          <a:solidFill>
                            <a:srgbClr val="FFFFFF"/>
                          </a:solidFill>
                          <a:effectLst/>
                          <a:latin typeface="Times New Roman" pitchFamily="18" charset="0"/>
                          <a:cs typeface="Times New Roman" pitchFamily="18" charset="0"/>
                        </a:rPr>
                        <a:t>. </a:t>
                      </a:r>
                      <a:endParaRPr kumimoji="0" lang="el-GR" altLang="el-GR" sz="1800" b="0" i="0" u="none" strike="noStrike" cap="none" normalizeH="0" baseline="0" dirty="0" smtClean="0">
                        <a:ln>
                          <a:noFill/>
                        </a:ln>
                        <a:solidFill>
                          <a:srgbClr val="FFFFFF"/>
                        </a:solidFill>
                        <a:effectLst/>
                        <a:latin typeface="Calibri" pitchFamily="34" charset="0"/>
                        <a:ea typeface="Calibri" pitchFamily="34" charset="0"/>
                        <a:cs typeface="Times New Roman" pitchFamily="18" charset="0"/>
                      </a:endParaRPr>
                    </a:p>
                  </a:txBody>
                  <a:tcPr marL="9525" marR="9525" marT="9525" marB="9525"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defTabSz="685800">
                        <a:lnSpc>
                          <a:spcPct val="94000"/>
                        </a:lnSpc>
                        <a:spcBef>
                          <a:spcPts val="750"/>
                        </a:spcBef>
                        <a:spcAft>
                          <a:spcPts val="150"/>
                        </a:spcAft>
                        <a:buFont typeface="Franklin Gothic Book" pitchFamily="34" charset="0"/>
                        <a:defRPr sz="1300">
                          <a:solidFill>
                            <a:schemeClr val="tx2"/>
                          </a:solidFill>
                          <a:latin typeface="Franklin Gothic Book" pitchFamily="34" charset="0"/>
                        </a:defRPr>
                      </a:lvl1pPr>
                      <a:lvl2pPr marL="742950" indent="-285750" defTabSz="685800">
                        <a:lnSpc>
                          <a:spcPct val="94000"/>
                        </a:lnSpc>
                        <a:spcBef>
                          <a:spcPts val="375"/>
                        </a:spcBef>
                        <a:spcAft>
                          <a:spcPts val="150"/>
                        </a:spcAft>
                        <a:buFont typeface="Franklin Gothic Book" pitchFamily="34" charset="0"/>
                        <a:defRPr sz="1300" i="1">
                          <a:solidFill>
                            <a:schemeClr val="tx2"/>
                          </a:solidFill>
                          <a:latin typeface="Franklin Gothic Book" pitchFamily="34" charset="0"/>
                        </a:defRPr>
                      </a:lvl2pPr>
                      <a:lvl3pPr marL="1143000" indent="-228600" defTabSz="685800">
                        <a:lnSpc>
                          <a:spcPct val="94000"/>
                        </a:lnSpc>
                        <a:spcBef>
                          <a:spcPts val="375"/>
                        </a:spcBef>
                        <a:spcAft>
                          <a:spcPts val="150"/>
                        </a:spcAft>
                        <a:buFont typeface="Franklin Gothic Book" pitchFamily="34" charset="0"/>
                        <a:defRPr sz="1100">
                          <a:solidFill>
                            <a:schemeClr val="tx2"/>
                          </a:solidFill>
                          <a:latin typeface="Franklin Gothic Book" pitchFamily="34" charset="0"/>
                        </a:defRPr>
                      </a:lvl3pPr>
                      <a:lvl4pPr marL="1600200" indent="-228600" defTabSz="685800">
                        <a:lnSpc>
                          <a:spcPct val="94000"/>
                        </a:lnSpc>
                        <a:spcBef>
                          <a:spcPts val="375"/>
                        </a:spcBef>
                        <a:spcAft>
                          <a:spcPts val="150"/>
                        </a:spcAft>
                        <a:buFont typeface="Franklin Gothic Book" pitchFamily="34" charset="0"/>
                        <a:defRPr sz="1100" i="1">
                          <a:solidFill>
                            <a:schemeClr val="tx2"/>
                          </a:solidFill>
                          <a:latin typeface="Franklin Gothic Book" pitchFamily="34" charset="0"/>
                        </a:defRPr>
                      </a:lvl4pPr>
                      <a:lvl5pPr marL="2057400" indent="-228600" defTabSz="685800">
                        <a:lnSpc>
                          <a:spcPct val="94000"/>
                        </a:lnSpc>
                        <a:spcBef>
                          <a:spcPts val="375"/>
                        </a:spcBef>
                        <a:spcAft>
                          <a:spcPts val="150"/>
                        </a:spcAft>
                        <a:buFont typeface="Franklin Gothic Book" pitchFamily="34" charset="0"/>
                        <a:defRPr sz="1000">
                          <a:solidFill>
                            <a:schemeClr val="tx2"/>
                          </a:solidFill>
                          <a:latin typeface="Franklin Gothic Book" pitchFamily="34" charset="0"/>
                        </a:defRPr>
                      </a:lvl5pPr>
                      <a:lvl6pPr marL="2514600" indent="-228600" defTabSz="685800" eaLnBrk="0" fontAlgn="base" hangingPunct="0">
                        <a:lnSpc>
                          <a:spcPct val="94000"/>
                        </a:lnSpc>
                        <a:spcBef>
                          <a:spcPts val="375"/>
                        </a:spcBef>
                        <a:spcAft>
                          <a:spcPts val="150"/>
                        </a:spcAft>
                        <a:buFont typeface="Franklin Gothic Book" pitchFamily="34" charset="0"/>
                        <a:defRPr sz="1000">
                          <a:solidFill>
                            <a:schemeClr val="tx2"/>
                          </a:solidFill>
                          <a:latin typeface="Franklin Gothic Book" pitchFamily="34" charset="0"/>
                        </a:defRPr>
                      </a:lvl6pPr>
                      <a:lvl7pPr marL="2971800" indent="-228600" defTabSz="685800" eaLnBrk="0" fontAlgn="base" hangingPunct="0">
                        <a:lnSpc>
                          <a:spcPct val="94000"/>
                        </a:lnSpc>
                        <a:spcBef>
                          <a:spcPts val="375"/>
                        </a:spcBef>
                        <a:spcAft>
                          <a:spcPts val="150"/>
                        </a:spcAft>
                        <a:buFont typeface="Franklin Gothic Book" pitchFamily="34" charset="0"/>
                        <a:defRPr sz="1000">
                          <a:solidFill>
                            <a:schemeClr val="tx2"/>
                          </a:solidFill>
                          <a:latin typeface="Franklin Gothic Book" pitchFamily="34" charset="0"/>
                        </a:defRPr>
                      </a:lvl7pPr>
                      <a:lvl8pPr marL="3429000" indent="-228600" defTabSz="685800" eaLnBrk="0" fontAlgn="base" hangingPunct="0">
                        <a:lnSpc>
                          <a:spcPct val="94000"/>
                        </a:lnSpc>
                        <a:spcBef>
                          <a:spcPts val="375"/>
                        </a:spcBef>
                        <a:spcAft>
                          <a:spcPts val="150"/>
                        </a:spcAft>
                        <a:buFont typeface="Franklin Gothic Book" pitchFamily="34" charset="0"/>
                        <a:defRPr sz="1000">
                          <a:solidFill>
                            <a:schemeClr val="tx2"/>
                          </a:solidFill>
                          <a:latin typeface="Franklin Gothic Book" pitchFamily="34" charset="0"/>
                        </a:defRPr>
                      </a:lvl8pPr>
                      <a:lvl9pPr marL="3886200" indent="-228600" defTabSz="685800" eaLnBrk="0" fontAlgn="base" hangingPunct="0">
                        <a:lnSpc>
                          <a:spcPct val="94000"/>
                        </a:lnSpc>
                        <a:spcBef>
                          <a:spcPts val="375"/>
                        </a:spcBef>
                        <a:spcAft>
                          <a:spcPts val="150"/>
                        </a:spcAft>
                        <a:buFont typeface="Franklin Gothic Book" pitchFamily="34" charset="0"/>
                        <a:defRPr sz="1000">
                          <a:solidFill>
                            <a:schemeClr val="tx2"/>
                          </a:solidFill>
                          <a:latin typeface="Franklin Gothic Book" pitchFamily="34" charset="0"/>
                        </a:defRPr>
                      </a:lvl9pPr>
                    </a:lstStyle>
                    <a:p>
                      <a:pPr marL="0" marR="0" lvl="0" indent="0" algn="l" defTabSz="685800" rtl="0" eaLnBrk="1" fontAlgn="base" latinLnBrk="0" hangingPunct="1">
                        <a:lnSpc>
                          <a:spcPct val="115000"/>
                        </a:lnSpc>
                        <a:spcBef>
                          <a:spcPct val="0"/>
                        </a:spcBef>
                        <a:spcAft>
                          <a:spcPts val="1000"/>
                        </a:spcAft>
                        <a:buClrTx/>
                        <a:buSzTx/>
                        <a:buFontTx/>
                        <a:buNone/>
                        <a:tabLst/>
                      </a:pPr>
                      <a:r>
                        <a:rPr kumimoji="0" lang="el-GR" altLang="el-GR" sz="2000" b="0" i="0" u="none" strike="noStrike" cap="none" normalizeH="0" baseline="0" dirty="0" smtClean="0">
                          <a:ln>
                            <a:noFill/>
                          </a:ln>
                          <a:solidFill>
                            <a:srgbClr val="000000"/>
                          </a:solidFill>
                          <a:effectLst/>
                          <a:latin typeface="Times New Roman" pitchFamily="18" charset="0"/>
                          <a:cs typeface="Times New Roman" pitchFamily="18" charset="0"/>
                        </a:rPr>
                        <a:t>2018 </a:t>
                      </a:r>
                      <a:endParaRPr kumimoji="0" lang="el-GR" altLang="el-GR" sz="1800" b="0" i="0" u="none" strike="noStrike" cap="none" normalizeH="0" baseline="0" dirty="0" smtClean="0">
                        <a:ln>
                          <a:noFill/>
                        </a:ln>
                        <a:solidFill>
                          <a:srgbClr val="000000"/>
                        </a:solidFill>
                        <a:effectLst/>
                        <a:latin typeface="Calibri" pitchFamily="34" charset="0"/>
                        <a:ea typeface="Calibri" pitchFamily="34" charset="0"/>
                        <a:cs typeface="Times New Roman" pitchFamily="18" charset="0"/>
                      </a:endParaRPr>
                    </a:p>
                  </a:txBody>
                  <a:tcPr marL="9525" marR="9525" marT="9525" marB="9525"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2DEEF"/>
                    </a:solidFill>
                  </a:tcPr>
                </a:tc>
              </a:tr>
            </a:tbl>
          </a:graphicData>
        </a:graphic>
      </p:graphicFrame>
      <p:sp>
        <p:nvSpPr>
          <p:cNvPr id="5" name="Θέση αριθμού διαφάνειας 3"/>
          <p:cNvSpPr>
            <a:spLocks noGrp="1"/>
          </p:cNvSpPr>
          <p:nvPr>
            <p:ph type="sldNum" sz="quarter" idx="4294967295"/>
          </p:nvPr>
        </p:nvSpPr>
        <p:spPr>
          <a:xfrm>
            <a:off x="8362950" y="6165850"/>
            <a:ext cx="698500" cy="404813"/>
          </a:xfrm>
          <a:prstGeom prst="rect">
            <a:avLst/>
          </a:prstGeom>
        </p:spPr>
        <p:txBody>
          <a:bodyPr/>
          <a:lstStyle/>
          <a:p>
            <a:pPr>
              <a:defRPr/>
            </a:pPr>
            <a:fld id="{AA538C65-FE07-4C9A-9A52-4130A786E66C}" type="slidenum">
              <a:rPr lang="el-GR" altLang="el-GR" smtClean="0"/>
              <a:pPr>
                <a:defRPr/>
              </a:pPr>
              <a:t>18</a:t>
            </a:fld>
            <a:endParaRPr lang="el-GR" altLang="el-GR" dirty="0"/>
          </a:p>
        </p:txBody>
      </p:sp>
    </p:spTree>
    <p:extLst>
      <p:ext uri="{BB962C8B-B14F-4D97-AF65-F5344CB8AC3E}">
        <p14:creationId xmlns:p14="http://schemas.microsoft.com/office/powerpoint/2010/main" val="378521742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692275" y="188913"/>
            <a:ext cx="5983288" cy="1027112"/>
          </a:xfrm>
        </p:spPr>
        <p:txBody>
          <a:bodyPr>
            <a:normAutofit fontScale="90000"/>
          </a:bodyPr>
          <a:lstStyle/>
          <a:p>
            <a:pPr>
              <a:defRPr/>
            </a:pPr>
            <a:r>
              <a:rPr lang="el-GR" sz="2400" dirty="0" smtClean="0"/>
              <a:t>Εκσυγχρονισμός της δημόσιας διοίκησης με ΤΠΕ, με τη χρήση βασικών ψηφιακών καταλυτικών παραγόντων (2)</a:t>
            </a:r>
            <a:endParaRPr lang="el-GR" sz="2400" dirty="0"/>
          </a:p>
        </p:txBody>
      </p:sp>
      <p:sp>
        <p:nvSpPr>
          <p:cNvPr id="40963" name="Θέση αριθμού διαφάνειας 3"/>
          <p:cNvSpPr>
            <a:spLocks noGrp="1"/>
          </p:cNvSpPr>
          <p:nvPr>
            <p:ph type="sldNum" sz="quarter" idx="4294967295"/>
          </p:nvPr>
        </p:nvSpPr>
        <p:spPr bwMode="auto">
          <a:xfrm>
            <a:off x="612775" y="6356350"/>
            <a:ext cx="935038"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Franklin Gothic Book" pitchFamily="34" charset="0"/>
              </a:defRPr>
            </a:lvl1pPr>
            <a:lvl2pPr marL="742950" indent="-285750">
              <a:defRPr>
                <a:solidFill>
                  <a:schemeClr val="tx1"/>
                </a:solidFill>
                <a:latin typeface="Franklin Gothic Book" pitchFamily="34" charset="0"/>
              </a:defRPr>
            </a:lvl2pPr>
            <a:lvl3pPr marL="1143000" indent="-228600">
              <a:defRPr>
                <a:solidFill>
                  <a:schemeClr val="tx1"/>
                </a:solidFill>
                <a:latin typeface="Franklin Gothic Book" pitchFamily="34" charset="0"/>
              </a:defRPr>
            </a:lvl3pPr>
            <a:lvl4pPr marL="1600200" indent="-228600">
              <a:defRPr>
                <a:solidFill>
                  <a:schemeClr val="tx1"/>
                </a:solidFill>
                <a:latin typeface="Franklin Gothic Book" pitchFamily="34" charset="0"/>
              </a:defRPr>
            </a:lvl4pPr>
            <a:lvl5pPr marL="2057400" indent="-228600">
              <a:defRPr>
                <a:solidFill>
                  <a:schemeClr val="tx1"/>
                </a:solidFill>
                <a:latin typeface="Franklin Gothic Book" pitchFamily="34" charset="0"/>
              </a:defRPr>
            </a:lvl5pPr>
            <a:lvl6pPr marL="2514600" indent="-228600" eaLnBrk="0" fontAlgn="base" hangingPunct="0">
              <a:spcBef>
                <a:spcPct val="0"/>
              </a:spcBef>
              <a:spcAft>
                <a:spcPct val="0"/>
              </a:spcAft>
              <a:defRPr>
                <a:solidFill>
                  <a:schemeClr val="tx1"/>
                </a:solidFill>
                <a:latin typeface="Franklin Gothic Book" pitchFamily="34" charset="0"/>
              </a:defRPr>
            </a:lvl6pPr>
            <a:lvl7pPr marL="2971800" indent="-228600" eaLnBrk="0" fontAlgn="base" hangingPunct="0">
              <a:spcBef>
                <a:spcPct val="0"/>
              </a:spcBef>
              <a:spcAft>
                <a:spcPct val="0"/>
              </a:spcAft>
              <a:defRPr>
                <a:solidFill>
                  <a:schemeClr val="tx1"/>
                </a:solidFill>
                <a:latin typeface="Franklin Gothic Book" pitchFamily="34" charset="0"/>
              </a:defRPr>
            </a:lvl7pPr>
            <a:lvl8pPr marL="3429000" indent="-228600" eaLnBrk="0" fontAlgn="base" hangingPunct="0">
              <a:spcBef>
                <a:spcPct val="0"/>
              </a:spcBef>
              <a:spcAft>
                <a:spcPct val="0"/>
              </a:spcAft>
              <a:defRPr>
                <a:solidFill>
                  <a:schemeClr val="tx1"/>
                </a:solidFill>
                <a:latin typeface="Franklin Gothic Book" pitchFamily="34" charset="0"/>
              </a:defRPr>
            </a:lvl8pPr>
            <a:lvl9pPr marL="3886200" indent="-228600" eaLnBrk="0" fontAlgn="base" hangingPunct="0">
              <a:spcBef>
                <a:spcPct val="0"/>
              </a:spcBef>
              <a:spcAft>
                <a:spcPct val="0"/>
              </a:spcAft>
              <a:defRPr>
                <a:solidFill>
                  <a:schemeClr val="tx1"/>
                </a:solidFill>
                <a:latin typeface="Franklin Gothic Book" pitchFamily="34" charset="0"/>
              </a:defRPr>
            </a:lvl9pPr>
          </a:lstStyle>
          <a:p>
            <a:fld id="{C47E2BB5-55F5-406A-B6F9-B1894343CD3F}" type="slidenum">
              <a:rPr lang="en-US" altLang="el-GR" smtClean="0">
                <a:solidFill>
                  <a:schemeClr val="tx2"/>
                </a:solidFill>
              </a:rPr>
              <a:pPr/>
              <a:t>19</a:t>
            </a:fld>
            <a:endParaRPr lang="en-US" altLang="el-GR" smtClean="0">
              <a:solidFill>
                <a:schemeClr val="tx2"/>
              </a:solidFill>
            </a:endParaRPr>
          </a:p>
        </p:txBody>
      </p:sp>
      <p:graphicFrame>
        <p:nvGraphicFramePr>
          <p:cNvPr id="6" name="Θέση περιεχομένου 5"/>
          <p:cNvGraphicFramePr>
            <a:graphicFrameLocks noGrp="1"/>
          </p:cNvGraphicFramePr>
          <p:nvPr>
            <p:ph sz="quarter" idx="1"/>
            <p:extLst>
              <p:ext uri="{D42A27DB-BD31-4B8C-83A1-F6EECF244321}">
                <p14:modId xmlns:p14="http://schemas.microsoft.com/office/powerpoint/2010/main" val="1923914344"/>
              </p:ext>
            </p:extLst>
          </p:nvPr>
        </p:nvGraphicFramePr>
        <p:xfrm>
          <a:off x="755575" y="1292886"/>
          <a:ext cx="8137599" cy="4430188"/>
        </p:xfrm>
        <a:graphic>
          <a:graphicData uri="http://schemas.openxmlformats.org/drawingml/2006/table">
            <a:tbl>
              <a:tblPr/>
              <a:tblGrid>
                <a:gridCol w="6884836"/>
                <a:gridCol w="1252763"/>
              </a:tblGrid>
              <a:tr h="938690">
                <a:tc>
                  <a:txBody>
                    <a:bodyPr/>
                    <a:lstStyle>
                      <a:lvl1pPr defTabSz="685800">
                        <a:lnSpc>
                          <a:spcPct val="94000"/>
                        </a:lnSpc>
                        <a:spcBef>
                          <a:spcPts val="750"/>
                        </a:spcBef>
                        <a:spcAft>
                          <a:spcPts val="150"/>
                        </a:spcAft>
                        <a:buFont typeface="Franklin Gothic Book" pitchFamily="34" charset="0"/>
                        <a:defRPr sz="1300">
                          <a:solidFill>
                            <a:schemeClr val="tx2"/>
                          </a:solidFill>
                          <a:latin typeface="Franklin Gothic Book" pitchFamily="34" charset="0"/>
                        </a:defRPr>
                      </a:lvl1pPr>
                      <a:lvl2pPr marL="742950" indent="-285750" defTabSz="685800">
                        <a:lnSpc>
                          <a:spcPct val="94000"/>
                        </a:lnSpc>
                        <a:spcBef>
                          <a:spcPts val="375"/>
                        </a:spcBef>
                        <a:spcAft>
                          <a:spcPts val="150"/>
                        </a:spcAft>
                        <a:buFont typeface="Franklin Gothic Book" pitchFamily="34" charset="0"/>
                        <a:defRPr sz="1300" i="1">
                          <a:solidFill>
                            <a:schemeClr val="tx2"/>
                          </a:solidFill>
                          <a:latin typeface="Franklin Gothic Book" pitchFamily="34" charset="0"/>
                        </a:defRPr>
                      </a:lvl2pPr>
                      <a:lvl3pPr marL="1143000" indent="-228600" defTabSz="685800">
                        <a:lnSpc>
                          <a:spcPct val="94000"/>
                        </a:lnSpc>
                        <a:spcBef>
                          <a:spcPts val="375"/>
                        </a:spcBef>
                        <a:spcAft>
                          <a:spcPts val="150"/>
                        </a:spcAft>
                        <a:buFont typeface="Franklin Gothic Book" pitchFamily="34" charset="0"/>
                        <a:defRPr sz="1100">
                          <a:solidFill>
                            <a:schemeClr val="tx2"/>
                          </a:solidFill>
                          <a:latin typeface="Franklin Gothic Book" pitchFamily="34" charset="0"/>
                        </a:defRPr>
                      </a:lvl3pPr>
                      <a:lvl4pPr marL="1600200" indent="-228600" defTabSz="685800">
                        <a:lnSpc>
                          <a:spcPct val="94000"/>
                        </a:lnSpc>
                        <a:spcBef>
                          <a:spcPts val="375"/>
                        </a:spcBef>
                        <a:spcAft>
                          <a:spcPts val="150"/>
                        </a:spcAft>
                        <a:buFont typeface="Franklin Gothic Book" pitchFamily="34" charset="0"/>
                        <a:defRPr sz="1100" i="1">
                          <a:solidFill>
                            <a:schemeClr val="tx2"/>
                          </a:solidFill>
                          <a:latin typeface="Franklin Gothic Book" pitchFamily="34" charset="0"/>
                        </a:defRPr>
                      </a:lvl4pPr>
                      <a:lvl5pPr marL="2057400" indent="-228600" defTabSz="685800">
                        <a:lnSpc>
                          <a:spcPct val="94000"/>
                        </a:lnSpc>
                        <a:spcBef>
                          <a:spcPts val="375"/>
                        </a:spcBef>
                        <a:spcAft>
                          <a:spcPts val="150"/>
                        </a:spcAft>
                        <a:buFont typeface="Franklin Gothic Book" pitchFamily="34" charset="0"/>
                        <a:defRPr sz="1000">
                          <a:solidFill>
                            <a:schemeClr val="tx2"/>
                          </a:solidFill>
                          <a:latin typeface="Franklin Gothic Book" pitchFamily="34" charset="0"/>
                        </a:defRPr>
                      </a:lvl5pPr>
                      <a:lvl6pPr marL="2514600" indent="-228600" defTabSz="685800" eaLnBrk="0" fontAlgn="base" hangingPunct="0">
                        <a:lnSpc>
                          <a:spcPct val="94000"/>
                        </a:lnSpc>
                        <a:spcBef>
                          <a:spcPts val="375"/>
                        </a:spcBef>
                        <a:spcAft>
                          <a:spcPts val="150"/>
                        </a:spcAft>
                        <a:buFont typeface="Franklin Gothic Book" pitchFamily="34" charset="0"/>
                        <a:defRPr sz="1000">
                          <a:solidFill>
                            <a:schemeClr val="tx2"/>
                          </a:solidFill>
                          <a:latin typeface="Franklin Gothic Book" pitchFamily="34" charset="0"/>
                        </a:defRPr>
                      </a:lvl6pPr>
                      <a:lvl7pPr marL="2971800" indent="-228600" defTabSz="685800" eaLnBrk="0" fontAlgn="base" hangingPunct="0">
                        <a:lnSpc>
                          <a:spcPct val="94000"/>
                        </a:lnSpc>
                        <a:spcBef>
                          <a:spcPts val="375"/>
                        </a:spcBef>
                        <a:spcAft>
                          <a:spcPts val="150"/>
                        </a:spcAft>
                        <a:buFont typeface="Franklin Gothic Book" pitchFamily="34" charset="0"/>
                        <a:defRPr sz="1000">
                          <a:solidFill>
                            <a:schemeClr val="tx2"/>
                          </a:solidFill>
                          <a:latin typeface="Franklin Gothic Book" pitchFamily="34" charset="0"/>
                        </a:defRPr>
                      </a:lvl7pPr>
                      <a:lvl8pPr marL="3429000" indent="-228600" defTabSz="685800" eaLnBrk="0" fontAlgn="base" hangingPunct="0">
                        <a:lnSpc>
                          <a:spcPct val="94000"/>
                        </a:lnSpc>
                        <a:spcBef>
                          <a:spcPts val="375"/>
                        </a:spcBef>
                        <a:spcAft>
                          <a:spcPts val="150"/>
                        </a:spcAft>
                        <a:buFont typeface="Franklin Gothic Book" pitchFamily="34" charset="0"/>
                        <a:defRPr sz="1000">
                          <a:solidFill>
                            <a:schemeClr val="tx2"/>
                          </a:solidFill>
                          <a:latin typeface="Franklin Gothic Book" pitchFamily="34" charset="0"/>
                        </a:defRPr>
                      </a:lvl8pPr>
                      <a:lvl9pPr marL="3886200" indent="-228600" defTabSz="685800" eaLnBrk="0" fontAlgn="base" hangingPunct="0">
                        <a:lnSpc>
                          <a:spcPct val="94000"/>
                        </a:lnSpc>
                        <a:spcBef>
                          <a:spcPts val="375"/>
                        </a:spcBef>
                        <a:spcAft>
                          <a:spcPts val="150"/>
                        </a:spcAft>
                        <a:buFont typeface="Franklin Gothic Book" pitchFamily="34" charset="0"/>
                        <a:defRPr sz="1000">
                          <a:solidFill>
                            <a:schemeClr val="tx2"/>
                          </a:solidFill>
                          <a:latin typeface="Franklin Gothic Book" pitchFamily="34" charset="0"/>
                        </a:defRPr>
                      </a:lvl9pPr>
                    </a:lstStyle>
                    <a:p>
                      <a:pPr marL="0" marR="0" lvl="0" indent="0" algn="l" defTabSz="685800" rtl="0" eaLnBrk="1" fontAlgn="base" latinLnBrk="0" hangingPunct="1">
                        <a:lnSpc>
                          <a:spcPct val="115000"/>
                        </a:lnSpc>
                        <a:spcBef>
                          <a:spcPct val="0"/>
                        </a:spcBef>
                        <a:spcAft>
                          <a:spcPts val="1000"/>
                        </a:spcAft>
                        <a:buClrTx/>
                        <a:buSzTx/>
                        <a:buFontTx/>
                        <a:buNone/>
                        <a:tabLst/>
                      </a:pPr>
                      <a:r>
                        <a:rPr kumimoji="0" lang="el-GR" altLang="el-GR" sz="2000" b="1" i="0" u="none" strike="noStrike" cap="none" normalizeH="0" baseline="0" dirty="0" smtClean="0">
                          <a:ln>
                            <a:noFill/>
                          </a:ln>
                          <a:solidFill>
                            <a:srgbClr val="FFFFFF"/>
                          </a:solidFill>
                          <a:effectLst/>
                          <a:latin typeface="Times New Roman" pitchFamily="18" charset="0"/>
                          <a:cs typeface="Times New Roman" pitchFamily="18" charset="0"/>
                        </a:rPr>
                        <a:t>Δράσεις </a:t>
                      </a:r>
                      <a:endParaRPr kumimoji="0" lang="el-GR" altLang="el-GR" sz="1800" b="1" i="0" u="none" strike="noStrike" cap="none" normalizeH="0" baseline="0" dirty="0" smtClean="0">
                        <a:ln>
                          <a:noFill/>
                        </a:ln>
                        <a:solidFill>
                          <a:srgbClr val="FFFFFF"/>
                        </a:solidFill>
                        <a:effectLst/>
                        <a:latin typeface="Calibri" pitchFamily="34" charset="0"/>
                        <a:ea typeface="Calibri" pitchFamily="34" charset="0"/>
                        <a:cs typeface="Times New Roman" pitchFamily="18" charset="0"/>
                      </a:endParaRPr>
                    </a:p>
                  </a:txBody>
                  <a:tcPr marL="9525" marR="9525" marT="9525" marB="9525"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defTabSz="685800">
                        <a:lnSpc>
                          <a:spcPct val="94000"/>
                        </a:lnSpc>
                        <a:spcBef>
                          <a:spcPts val="750"/>
                        </a:spcBef>
                        <a:spcAft>
                          <a:spcPts val="150"/>
                        </a:spcAft>
                        <a:buFont typeface="Franklin Gothic Book" pitchFamily="34" charset="0"/>
                        <a:defRPr sz="1300">
                          <a:solidFill>
                            <a:schemeClr val="tx2"/>
                          </a:solidFill>
                          <a:latin typeface="Franklin Gothic Book" pitchFamily="34" charset="0"/>
                        </a:defRPr>
                      </a:lvl1pPr>
                      <a:lvl2pPr marL="742950" indent="-285750" defTabSz="685800">
                        <a:lnSpc>
                          <a:spcPct val="94000"/>
                        </a:lnSpc>
                        <a:spcBef>
                          <a:spcPts val="375"/>
                        </a:spcBef>
                        <a:spcAft>
                          <a:spcPts val="150"/>
                        </a:spcAft>
                        <a:buFont typeface="Franklin Gothic Book" pitchFamily="34" charset="0"/>
                        <a:defRPr sz="1300" i="1">
                          <a:solidFill>
                            <a:schemeClr val="tx2"/>
                          </a:solidFill>
                          <a:latin typeface="Franklin Gothic Book" pitchFamily="34" charset="0"/>
                        </a:defRPr>
                      </a:lvl2pPr>
                      <a:lvl3pPr marL="1143000" indent="-228600" defTabSz="685800">
                        <a:lnSpc>
                          <a:spcPct val="94000"/>
                        </a:lnSpc>
                        <a:spcBef>
                          <a:spcPts val="375"/>
                        </a:spcBef>
                        <a:spcAft>
                          <a:spcPts val="150"/>
                        </a:spcAft>
                        <a:buFont typeface="Franklin Gothic Book" pitchFamily="34" charset="0"/>
                        <a:defRPr sz="1100">
                          <a:solidFill>
                            <a:schemeClr val="tx2"/>
                          </a:solidFill>
                          <a:latin typeface="Franklin Gothic Book" pitchFamily="34" charset="0"/>
                        </a:defRPr>
                      </a:lvl3pPr>
                      <a:lvl4pPr marL="1600200" indent="-228600" defTabSz="685800">
                        <a:lnSpc>
                          <a:spcPct val="94000"/>
                        </a:lnSpc>
                        <a:spcBef>
                          <a:spcPts val="375"/>
                        </a:spcBef>
                        <a:spcAft>
                          <a:spcPts val="150"/>
                        </a:spcAft>
                        <a:buFont typeface="Franklin Gothic Book" pitchFamily="34" charset="0"/>
                        <a:defRPr sz="1100" i="1">
                          <a:solidFill>
                            <a:schemeClr val="tx2"/>
                          </a:solidFill>
                          <a:latin typeface="Franklin Gothic Book" pitchFamily="34" charset="0"/>
                        </a:defRPr>
                      </a:lvl4pPr>
                      <a:lvl5pPr marL="2057400" indent="-228600" defTabSz="685800">
                        <a:lnSpc>
                          <a:spcPct val="94000"/>
                        </a:lnSpc>
                        <a:spcBef>
                          <a:spcPts val="375"/>
                        </a:spcBef>
                        <a:spcAft>
                          <a:spcPts val="150"/>
                        </a:spcAft>
                        <a:buFont typeface="Franklin Gothic Book" pitchFamily="34" charset="0"/>
                        <a:defRPr sz="1000">
                          <a:solidFill>
                            <a:schemeClr val="tx2"/>
                          </a:solidFill>
                          <a:latin typeface="Franklin Gothic Book" pitchFamily="34" charset="0"/>
                        </a:defRPr>
                      </a:lvl5pPr>
                      <a:lvl6pPr marL="2514600" indent="-228600" defTabSz="685800" eaLnBrk="0" fontAlgn="base" hangingPunct="0">
                        <a:lnSpc>
                          <a:spcPct val="94000"/>
                        </a:lnSpc>
                        <a:spcBef>
                          <a:spcPts val="375"/>
                        </a:spcBef>
                        <a:spcAft>
                          <a:spcPts val="150"/>
                        </a:spcAft>
                        <a:buFont typeface="Franklin Gothic Book" pitchFamily="34" charset="0"/>
                        <a:defRPr sz="1000">
                          <a:solidFill>
                            <a:schemeClr val="tx2"/>
                          </a:solidFill>
                          <a:latin typeface="Franklin Gothic Book" pitchFamily="34" charset="0"/>
                        </a:defRPr>
                      </a:lvl6pPr>
                      <a:lvl7pPr marL="2971800" indent="-228600" defTabSz="685800" eaLnBrk="0" fontAlgn="base" hangingPunct="0">
                        <a:lnSpc>
                          <a:spcPct val="94000"/>
                        </a:lnSpc>
                        <a:spcBef>
                          <a:spcPts val="375"/>
                        </a:spcBef>
                        <a:spcAft>
                          <a:spcPts val="150"/>
                        </a:spcAft>
                        <a:buFont typeface="Franklin Gothic Book" pitchFamily="34" charset="0"/>
                        <a:defRPr sz="1000">
                          <a:solidFill>
                            <a:schemeClr val="tx2"/>
                          </a:solidFill>
                          <a:latin typeface="Franklin Gothic Book" pitchFamily="34" charset="0"/>
                        </a:defRPr>
                      </a:lvl7pPr>
                      <a:lvl8pPr marL="3429000" indent="-228600" defTabSz="685800" eaLnBrk="0" fontAlgn="base" hangingPunct="0">
                        <a:lnSpc>
                          <a:spcPct val="94000"/>
                        </a:lnSpc>
                        <a:spcBef>
                          <a:spcPts val="375"/>
                        </a:spcBef>
                        <a:spcAft>
                          <a:spcPts val="150"/>
                        </a:spcAft>
                        <a:buFont typeface="Franklin Gothic Book" pitchFamily="34" charset="0"/>
                        <a:defRPr sz="1000">
                          <a:solidFill>
                            <a:schemeClr val="tx2"/>
                          </a:solidFill>
                          <a:latin typeface="Franklin Gothic Book" pitchFamily="34" charset="0"/>
                        </a:defRPr>
                      </a:lvl8pPr>
                      <a:lvl9pPr marL="3886200" indent="-228600" defTabSz="685800" eaLnBrk="0" fontAlgn="base" hangingPunct="0">
                        <a:lnSpc>
                          <a:spcPct val="94000"/>
                        </a:lnSpc>
                        <a:spcBef>
                          <a:spcPts val="375"/>
                        </a:spcBef>
                        <a:spcAft>
                          <a:spcPts val="150"/>
                        </a:spcAft>
                        <a:buFont typeface="Franklin Gothic Book" pitchFamily="34" charset="0"/>
                        <a:defRPr sz="1000">
                          <a:solidFill>
                            <a:schemeClr val="tx2"/>
                          </a:solidFill>
                          <a:latin typeface="Franklin Gothic Book" pitchFamily="34" charset="0"/>
                        </a:defRPr>
                      </a:lvl9pPr>
                    </a:lstStyle>
                    <a:p>
                      <a:pPr marL="0" marR="0" lvl="0" indent="0" algn="l" defTabSz="685800" rtl="0" eaLnBrk="1" fontAlgn="base" latinLnBrk="0" hangingPunct="1">
                        <a:lnSpc>
                          <a:spcPct val="115000"/>
                        </a:lnSpc>
                        <a:spcBef>
                          <a:spcPct val="0"/>
                        </a:spcBef>
                        <a:spcAft>
                          <a:spcPts val="1000"/>
                        </a:spcAft>
                        <a:buClrTx/>
                        <a:buSzTx/>
                        <a:buFontTx/>
                        <a:buNone/>
                        <a:tabLst/>
                      </a:pPr>
                      <a:r>
                        <a:rPr kumimoji="0" lang="el-GR" altLang="el-GR" sz="2000" b="1" i="0" u="none" strike="noStrike" cap="none" normalizeH="0" baseline="0" dirty="0" err="1" smtClean="0">
                          <a:ln>
                            <a:noFill/>
                          </a:ln>
                          <a:solidFill>
                            <a:srgbClr val="FFFFFF"/>
                          </a:solidFill>
                          <a:effectLst/>
                          <a:latin typeface="Times New Roman" pitchFamily="18" charset="0"/>
                          <a:cs typeface="Times New Roman" pitchFamily="18" charset="0"/>
                        </a:rPr>
                        <a:t>Ημ</a:t>
                      </a:r>
                      <a:r>
                        <a:rPr kumimoji="0" lang="el-GR" altLang="el-GR" sz="2000" b="1" i="0" u="none" strike="noStrike" cap="none" normalizeH="0" baseline="0" dirty="0" smtClean="0">
                          <a:ln>
                            <a:noFill/>
                          </a:ln>
                          <a:solidFill>
                            <a:srgbClr val="FFFFFF"/>
                          </a:solidFill>
                          <a:effectLst/>
                          <a:latin typeface="Times New Roman" pitchFamily="18" charset="0"/>
                          <a:cs typeface="Times New Roman" pitchFamily="18" charset="0"/>
                        </a:rPr>
                        <a:t>/</a:t>
                      </a:r>
                      <a:r>
                        <a:rPr kumimoji="0" lang="el-GR" altLang="el-GR" sz="2000" b="1" i="0" u="none" strike="noStrike" cap="none" normalizeH="0" baseline="0" dirty="0" err="1" smtClean="0">
                          <a:ln>
                            <a:noFill/>
                          </a:ln>
                          <a:solidFill>
                            <a:srgbClr val="FFFFFF"/>
                          </a:solidFill>
                          <a:effectLst/>
                          <a:latin typeface="Times New Roman" pitchFamily="18" charset="0"/>
                          <a:cs typeface="Times New Roman" pitchFamily="18" charset="0"/>
                        </a:rPr>
                        <a:t>νία</a:t>
                      </a:r>
                      <a:r>
                        <a:rPr kumimoji="0" lang="el-GR" altLang="el-GR" sz="2000" b="1" i="0" u="none" strike="noStrike" cap="none" normalizeH="0" baseline="0" dirty="0" smtClean="0">
                          <a:ln>
                            <a:noFill/>
                          </a:ln>
                          <a:solidFill>
                            <a:srgbClr val="FFFFFF"/>
                          </a:solidFill>
                          <a:effectLst/>
                          <a:latin typeface="Times New Roman" pitchFamily="18" charset="0"/>
                          <a:cs typeface="Times New Roman" pitchFamily="18" charset="0"/>
                        </a:rPr>
                        <a:t> στόχος </a:t>
                      </a:r>
                      <a:endParaRPr kumimoji="0" lang="el-GR" altLang="el-GR" sz="1800" b="1" i="0" u="none" strike="noStrike" cap="none" normalizeH="0" baseline="0" dirty="0" smtClean="0">
                        <a:ln>
                          <a:noFill/>
                        </a:ln>
                        <a:solidFill>
                          <a:srgbClr val="FFFFFF"/>
                        </a:solidFill>
                        <a:effectLst/>
                        <a:latin typeface="Calibri" pitchFamily="34" charset="0"/>
                        <a:ea typeface="Calibri" pitchFamily="34" charset="0"/>
                        <a:cs typeface="Times New Roman" pitchFamily="18" charset="0"/>
                      </a:endParaRPr>
                    </a:p>
                  </a:txBody>
                  <a:tcPr marL="9525" marR="9525" marT="9525" marB="9525"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1350278">
                <a:tc>
                  <a:txBody>
                    <a:bodyPr/>
                    <a:lstStyle>
                      <a:lvl1pPr defTabSz="685800">
                        <a:lnSpc>
                          <a:spcPct val="94000"/>
                        </a:lnSpc>
                        <a:spcBef>
                          <a:spcPts val="750"/>
                        </a:spcBef>
                        <a:spcAft>
                          <a:spcPts val="150"/>
                        </a:spcAft>
                        <a:buFont typeface="Franklin Gothic Book" pitchFamily="34" charset="0"/>
                        <a:defRPr sz="1300">
                          <a:solidFill>
                            <a:schemeClr val="tx2"/>
                          </a:solidFill>
                          <a:latin typeface="Franklin Gothic Book" pitchFamily="34" charset="0"/>
                        </a:defRPr>
                      </a:lvl1pPr>
                      <a:lvl2pPr marL="742950" indent="-285750" defTabSz="685800">
                        <a:lnSpc>
                          <a:spcPct val="94000"/>
                        </a:lnSpc>
                        <a:spcBef>
                          <a:spcPts val="375"/>
                        </a:spcBef>
                        <a:spcAft>
                          <a:spcPts val="150"/>
                        </a:spcAft>
                        <a:buFont typeface="Franklin Gothic Book" pitchFamily="34" charset="0"/>
                        <a:defRPr sz="1300" i="1">
                          <a:solidFill>
                            <a:schemeClr val="tx2"/>
                          </a:solidFill>
                          <a:latin typeface="Franklin Gothic Book" pitchFamily="34" charset="0"/>
                        </a:defRPr>
                      </a:lvl2pPr>
                      <a:lvl3pPr marL="1143000" indent="-228600" defTabSz="685800">
                        <a:lnSpc>
                          <a:spcPct val="94000"/>
                        </a:lnSpc>
                        <a:spcBef>
                          <a:spcPts val="375"/>
                        </a:spcBef>
                        <a:spcAft>
                          <a:spcPts val="150"/>
                        </a:spcAft>
                        <a:buFont typeface="Franklin Gothic Book" pitchFamily="34" charset="0"/>
                        <a:defRPr sz="1100">
                          <a:solidFill>
                            <a:schemeClr val="tx2"/>
                          </a:solidFill>
                          <a:latin typeface="Franklin Gothic Book" pitchFamily="34" charset="0"/>
                        </a:defRPr>
                      </a:lvl3pPr>
                      <a:lvl4pPr marL="1600200" indent="-228600" defTabSz="685800">
                        <a:lnSpc>
                          <a:spcPct val="94000"/>
                        </a:lnSpc>
                        <a:spcBef>
                          <a:spcPts val="375"/>
                        </a:spcBef>
                        <a:spcAft>
                          <a:spcPts val="150"/>
                        </a:spcAft>
                        <a:buFont typeface="Franklin Gothic Book" pitchFamily="34" charset="0"/>
                        <a:defRPr sz="1100" i="1">
                          <a:solidFill>
                            <a:schemeClr val="tx2"/>
                          </a:solidFill>
                          <a:latin typeface="Franklin Gothic Book" pitchFamily="34" charset="0"/>
                        </a:defRPr>
                      </a:lvl4pPr>
                      <a:lvl5pPr marL="2057400" indent="-228600" defTabSz="685800">
                        <a:lnSpc>
                          <a:spcPct val="94000"/>
                        </a:lnSpc>
                        <a:spcBef>
                          <a:spcPts val="375"/>
                        </a:spcBef>
                        <a:spcAft>
                          <a:spcPts val="150"/>
                        </a:spcAft>
                        <a:buFont typeface="Franklin Gothic Book" pitchFamily="34" charset="0"/>
                        <a:defRPr sz="1000">
                          <a:solidFill>
                            <a:schemeClr val="tx2"/>
                          </a:solidFill>
                          <a:latin typeface="Franklin Gothic Book" pitchFamily="34" charset="0"/>
                        </a:defRPr>
                      </a:lvl5pPr>
                      <a:lvl6pPr marL="2514600" indent="-228600" defTabSz="685800" eaLnBrk="0" fontAlgn="base" hangingPunct="0">
                        <a:lnSpc>
                          <a:spcPct val="94000"/>
                        </a:lnSpc>
                        <a:spcBef>
                          <a:spcPts val="375"/>
                        </a:spcBef>
                        <a:spcAft>
                          <a:spcPts val="150"/>
                        </a:spcAft>
                        <a:buFont typeface="Franklin Gothic Book" pitchFamily="34" charset="0"/>
                        <a:defRPr sz="1000">
                          <a:solidFill>
                            <a:schemeClr val="tx2"/>
                          </a:solidFill>
                          <a:latin typeface="Franklin Gothic Book" pitchFamily="34" charset="0"/>
                        </a:defRPr>
                      </a:lvl6pPr>
                      <a:lvl7pPr marL="2971800" indent="-228600" defTabSz="685800" eaLnBrk="0" fontAlgn="base" hangingPunct="0">
                        <a:lnSpc>
                          <a:spcPct val="94000"/>
                        </a:lnSpc>
                        <a:spcBef>
                          <a:spcPts val="375"/>
                        </a:spcBef>
                        <a:spcAft>
                          <a:spcPts val="150"/>
                        </a:spcAft>
                        <a:buFont typeface="Franklin Gothic Book" pitchFamily="34" charset="0"/>
                        <a:defRPr sz="1000">
                          <a:solidFill>
                            <a:schemeClr val="tx2"/>
                          </a:solidFill>
                          <a:latin typeface="Franklin Gothic Book" pitchFamily="34" charset="0"/>
                        </a:defRPr>
                      </a:lvl7pPr>
                      <a:lvl8pPr marL="3429000" indent="-228600" defTabSz="685800" eaLnBrk="0" fontAlgn="base" hangingPunct="0">
                        <a:lnSpc>
                          <a:spcPct val="94000"/>
                        </a:lnSpc>
                        <a:spcBef>
                          <a:spcPts val="375"/>
                        </a:spcBef>
                        <a:spcAft>
                          <a:spcPts val="150"/>
                        </a:spcAft>
                        <a:buFont typeface="Franklin Gothic Book" pitchFamily="34" charset="0"/>
                        <a:defRPr sz="1000">
                          <a:solidFill>
                            <a:schemeClr val="tx2"/>
                          </a:solidFill>
                          <a:latin typeface="Franklin Gothic Book" pitchFamily="34" charset="0"/>
                        </a:defRPr>
                      </a:lvl8pPr>
                      <a:lvl9pPr marL="3886200" indent="-228600" defTabSz="685800" eaLnBrk="0" fontAlgn="base" hangingPunct="0">
                        <a:lnSpc>
                          <a:spcPct val="94000"/>
                        </a:lnSpc>
                        <a:spcBef>
                          <a:spcPts val="375"/>
                        </a:spcBef>
                        <a:spcAft>
                          <a:spcPts val="150"/>
                        </a:spcAft>
                        <a:buFont typeface="Franklin Gothic Book" pitchFamily="34" charset="0"/>
                        <a:defRPr sz="1000">
                          <a:solidFill>
                            <a:schemeClr val="tx2"/>
                          </a:solidFill>
                          <a:latin typeface="Franklin Gothic Book" pitchFamily="34" charset="0"/>
                        </a:defRPr>
                      </a:lvl9pPr>
                    </a:lstStyle>
                    <a:p>
                      <a:pPr marL="0" marR="0" lvl="0" indent="0" algn="l" defTabSz="685800" rtl="0" eaLnBrk="1" fontAlgn="base" latinLnBrk="0" hangingPunct="1">
                        <a:lnSpc>
                          <a:spcPct val="115000"/>
                        </a:lnSpc>
                        <a:spcBef>
                          <a:spcPct val="0"/>
                        </a:spcBef>
                        <a:spcAft>
                          <a:spcPts val="1000"/>
                        </a:spcAft>
                        <a:buClrTx/>
                        <a:buSzTx/>
                        <a:buFontTx/>
                        <a:buNone/>
                        <a:tabLst/>
                      </a:pPr>
                      <a:r>
                        <a:rPr kumimoji="0" lang="el-GR" altLang="el-GR" sz="2000" b="0" i="0" u="none" strike="noStrike" cap="none" normalizeH="0" baseline="0" dirty="0" smtClean="0">
                          <a:ln>
                            <a:noFill/>
                          </a:ln>
                          <a:solidFill>
                            <a:srgbClr val="FFFFFF"/>
                          </a:solidFill>
                          <a:effectLst/>
                          <a:latin typeface="Times New Roman" pitchFamily="18" charset="0"/>
                          <a:cs typeface="Times New Roman" pitchFamily="18" charset="0"/>
                        </a:rPr>
                        <a:t>4.</a:t>
                      </a:r>
                      <a:r>
                        <a:rPr kumimoji="0" lang="en-US" altLang="el-GR" sz="2000" b="0" i="0" u="none" strike="noStrike" cap="none" normalizeH="0" baseline="0" dirty="0" smtClean="0">
                          <a:ln>
                            <a:noFill/>
                          </a:ln>
                          <a:solidFill>
                            <a:srgbClr val="FFFFFF"/>
                          </a:solidFill>
                          <a:effectLst/>
                          <a:latin typeface="Times New Roman" pitchFamily="18" charset="0"/>
                          <a:cs typeface="Times New Roman" pitchFamily="18" charset="0"/>
                        </a:rPr>
                        <a:t> </a:t>
                      </a:r>
                      <a:r>
                        <a:rPr kumimoji="0" lang="el-GR" altLang="el-GR" sz="2000" b="0" i="0" u="none" strike="noStrike" cap="none" normalizeH="0" baseline="0" dirty="0" smtClean="0">
                          <a:ln>
                            <a:noFill/>
                          </a:ln>
                          <a:solidFill>
                            <a:srgbClr val="FFFFFF"/>
                          </a:solidFill>
                          <a:effectLst/>
                          <a:latin typeface="Times New Roman" pitchFamily="18" charset="0"/>
                          <a:cs typeface="Times New Roman" pitchFamily="18" charset="0"/>
                        </a:rPr>
                        <a:t>Θα υποβάλει αναθεωρημένη έκδοση του </a:t>
                      </a:r>
                      <a:r>
                        <a:rPr kumimoji="0" lang="el-GR" altLang="el-GR" sz="2000" b="1" i="0" u="none" strike="noStrike" cap="none" normalizeH="0" baseline="0" dirty="0" smtClean="0">
                          <a:ln>
                            <a:noFill/>
                          </a:ln>
                          <a:solidFill>
                            <a:srgbClr val="FFFFFF"/>
                          </a:solidFill>
                          <a:effectLst/>
                          <a:latin typeface="Times New Roman" pitchFamily="18" charset="0"/>
                          <a:cs typeface="Times New Roman" pitchFamily="18" charset="0"/>
                        </a:rPr>
                        <a:t>ευρωπαϊκού πλαισίου διαλειτουργικότητας (ΕΠΔ) </a:t>
                      </a:r>
                      <a:r>
                        <a:rPr kumimoji="0" lang="el-GR" altLang="el-GR" sz="2000" b="0" i="0" u="none" strike="noStrike" cap="none" normalizeH="0" baseline="0" dirty="0" smtClean="0">
                          <a:ln>
                            <a:noFill/>
                          </a:ln>
                          <a:solidFill>
                            <a:srgbClr val="FFFFFF"/>
                          </a:solidFill>
                          <a:effectLst/>
                          <a:latin typeface="Times New Roman" pitchFamily="18" charset="0"/>
                          <a:cs typeface="Times New Roman" pitchFamily="18" charset="0"/>
                        </a:rPr>
                        <a:t>και θα στηρίξει την υιοθέτησή του από τις εθνικές διοικήσεις. </a:t>
                      </a:r>
                      <a:endParaRPr kumimoji="0" lang="el-GR" altLang="el-GR" sz="1800" b="0" i="0" u="none" strike="noStrike" cap="none" normalizeH="0" baseline="0" dirty="0" smtClean="0">
                        <a:ln>
                          <a:noFill/>
                        </a:ln>
                        <a:solidFill>
                          <a:srgbClr val="FFFFFF"/>
                        </a:solidFill>
                        <a:effectLst/>
                        <a:latin typeface="Calibri" pitchFamily="34" charset="0"/>
                        <a:ea typeface="Calibri" pitchFamily="34" charset="0"/>
                        <a:cs typeface="Times New Roman" pitchFamily="18" charset="0"/>
                      </a:endParaRPr>
                    </a:p>
                  </a:txBody>
                  <a:tcPr marL="9525" marR="9525" marT="9525" marB="9525"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defTabSz="685800">
                        <a:lnSpc>
                          <a:spcPct val="94000"/>
                        </a:lnSpc>
                        <a:spcBef>
                          <a:spcPts val="750"/>
                        </a:spcBef>
                        <a:spcAft>
                          <a:spcPts val="150"/>
                        </a:spcAft>
                        <a:buFont typeface="Franklin Gothic Book" pitchFamily="34" charset="0"/>
                        <a:defRPr sz="1300">
                          <a:solidFill>
                            <a:schemeClr val="tx2"/>
                          </a:solidFill>
                          <a:latin typeface="Franklin Gothic Book" pitchFamily="34" charset="0"/>
                        </a:defRPr>
                      </a:lvl1pPr>
                      <a:lvl2pPr marL="742950" indent="-285750" defTabSz="685800">
                        <a:lnSpc>
                          <a:spcPct val="94000"/>
                        </a:lnSpc>
                        <a:spcBef>
                          <a:spcPts val="375"/>
                        </a:spcBef>
                        <a:spcAft>
                          <a:spcPts val="150"/>
                        </a:spcAft>
                        <a:buFont typeface="Franklin Gothic Book" pitchFamily="34" charset="0"/>
                        <a:defRPr sz="1300" i="1">
                          <a:solidFill>
                            <a:schemeClr val="tx2"/>
                          </a:solidFill>
                          <a:latin typeface="Franklin Gothic Book" pitchFamily="34" charset="0"/>
                        </a:defRPr>
                      </a:lvl2pPr>
                      <a:lvl3pPr marL="1143000" indent="-228600" defTabSz="685800">
                        <a:lnSpc>
                          <a:spcPct val="94000"/>
                        </a:lnSpc>
                        <a:spcBef>
                          <a:spcPts val="375"/>
                        </a:spcBef>
                        <a:spcAft>
                          <a:spcPts val="150"/>
                        </a:spcAft>
                        <a:buFont typeface="Franklin Gothic Book" pitchFamily="34" charset="0"/>
                        <a:defRPr sz="1100">
                          <a:solidFill>
                            <a:schemeClr val="tx2"/>
                          </a:solidFill>
                          <a:latin typeface="Franklin Gothic Book" pitchFamily="34" charset="0"/>
                        </a:defRPr>
                      </a:lvl3pPr>
                      <a:lvl4pPr marL="1600200" indent="-228600" defTabSz="685800">
                        <a:lnSpc>
                          <a:spcPct val="94000"/>
                        </a:lnSpc>
                        <a:spcBef>
                          <a:spcPts val="375"/>
                        </a:spcBef>
                        <a:spcAft>
                          <a:spcPts val="150"/>
                        </a:spcAft>
                        <a:buFont typeface="Franklin Gothic Book" pitchFamily="34" charset="0"/>
                        <a:defRPr sz="1100" i="1">
                          <a:solidFill>
                            <a:schemeClr val="tx2"/>
                          </a:solidFill>
                          <a:latin typeface="Franklin Gothic Book" pitchFamily="34" charset="0"/>
                        </a:defRPr>
                      </a:lvl4pPr>
                      <a:lvl5pPr marL="2057400" indent="-228600" defTabSz="685800">
                        <a:lnSpc>
                          <a:spcPct val="94000"/>
                        </a:lnSpc>
                        <a:spcBef>
                          <a:spcPts val="375"/>
                        </a:spcBef>
                        <a:spcAft>
                          <a:spcPts val="150"/>
                        </a:spcAft>
                        <a:buFont typeface="Franklin Gothic Book" pitchFamily="34" charset="0"/>
                        <a:defRPr sz="1000">
                          <a:solidFill>
                            <a:schemeClr val="tx2"/>
                          </a:solidFill>
                          <a:latin typeface="Franklin Gothic Book" pitchFamily="34" charset="0"/>
                        </a:defRPr>
                      </a:lvl5pPr>
                      <a:lvl6pPr marL="2514600" indent="-228600" defTabSz="685800" eaLnBrk="0" fontAlgn="base" hangingPunct="0">
                        <a:lnSpc>
                          <a:spcPct val="94000"/>
                        </a:lnSpc>
                        <a:spcBef>
                          <a:spcPts val="375"/>
                        </a:spcBef>
                        <a:spcAft>
                          <a:spcPts val="150"/>
                        </a:spcAft>
                        <a:buFont typeface="Franklin Gothic Book" pitchFamily="34" charset="0"/>
                        <a:defRPr sz="1000">
                          <a:solidFill>
                            <a:schemeClr val="tx2"/>
                          </a:solidFill>
                          <a:latin typeface="Franklin Gothic Book" pitchFamily="34" charset="0"/>
                        </a:defRPr>
                      </a:lvl6pPr>
                      <a:lvl7pPr marL="2971800" indent="-228600" defTabSz="685800" eaLnBrk="0" fontAlgn="base" hangingPunct="0">
                        <a:lnSpc>
                          <a:spcPct val="94000"/>
                        </a:lnSpc>
                        <a:spcBef>
                          <a:spcPts val="375"/>
                        </a:spcBef>
                        <a:spcAft>
                          <a:spcPts val="150"/>
                        </a:spcAft>
                        <a:buFont typeface="Franklin Gothic Book" pitchFamily="34" charset="0"/>
                        <a:defRPr sz="1000">
                          <a:solidFill>
                            <a:schemeClr val="tx2"/>
                          </a:solidFill>
                          <a:latin typeface="Franklin Gothic Book" pitchFamily="34" charset="0"/>
                        </a:defRPr>
                      </a:lvl7pPr>
                      <a:lvl8pPr marL="3429000" indent="-228600" defTabSz="685800" eaLnBrk="0" fontAlgn="base" hangingPunct="0">
                        <a:lnSpc>
                          <a:spcPct val="94000"/>
                        </a:lnSpc>
                        <a:spcBef>
                          <a:spcPts val="375"/>
                        </a:spcBef>
                        <a:spcAft>
                          <a:spcPts val="150"/>
                        </a:spcAft>
                        <a:buFont typeface="Franklin Gothic Book" pitchFamily="34" charset="0"/>
                        <a:defRPr sz="1000">
                          <a:solidFill>
                            <a:schemeClr val="tx2"/>
                          </a:solidFill>
                          <a:latin typeface="Franklin Gothic Book" pitchFamily="34" charset="0"/>
                        </a:defRPr>
                      </a:lvl8pPr>
                      <a:lvl9pPr marL="3886200" indent="-228600" defTabSz="685800" eaLnBrk="0" fontAlgn="base" hangingPunct="0">
                        <a:lnSpc>
                          <a:spcPct val="94000"/>
                        </a:lnSpc>
                        <a:spcBef>
                          <a:spcPts val="375"/>
                        </a:spcBef>
                        <a:spcAft>
                          <a:spcPts val="150"/>
                        </a:spcAft>
                        <a:buFont typeface="Franklin Gothic Book" pitchFamily="34" charset="0"/>
                        <a:defRPr sz="1000">
                          <a:solidFill>
                            <a:schemeClr val="tx2"/>
                          </a:solidFill>
                          <a:latin typeface="Franklin Gothic Book" pitchFamily="34" charset="0"/>
                        </a:defRPr>
                      </a:lvl9pPr>
                    </a:lstStyle>
                    <a:p>
                      <a:pPr marL="0" marR="0" lvl="0" indent="0" algn="l" defTabSz="685800" rtl="0" eaLnBrk="1" fontAlgn="base" latinLnBrk="0" hangingPunct="1">
                        <a:lnSpc>
                          <a:spcPct val="115000"/>
                        </a:lnSpc>
                        <a:spcBef>
                          <a:spcPct val="0"/>
                        </a:spcBef>
                        <a:spcAft>
                          <a:spcPts val="1000"/>
                        </a:spcAft>
                        <a:buClrTx/>
                        <a:buSzTx/>
                        <a:buFontTx/>
                        <a:buNone/>
                        <a:tabLst/>
                      </a:pPr>
                      <a:r>
                        <a:rPr kumimoji="0" lang="el-GR" altLang="el-GR" sz="2000" b="0" i="0" u="none" strike="noStrike" cap="none" normalizeH="0" baseline="0" smtClean="0">
                          <a:ln>
                            <a:noFill/>
                          </a:ln>
                          <a:solidFill>
                            <a:srgbClr val="000000"/>
                          </a:solidFill>
                          <a:effectLst/>
                          <a:latin typeface="Times New Roman" pitchFamily="18" charset="0"/>
                          <a:cs typeface="Times New Roman" pitchFamily="18" charset="0"/>
                        </a:rPr>
                        <a:t>2016-2019 </a:t>
                      </a:r>
                      <a:endParaRPr kumimoji="0" lang="el-GR" altLang="el-GR" sz="1800" b="0" i="0" u="none" strike="noStrike" cap="none" normalizeH="0" baseline="0" smtClean="0">
                        <a:ln>
                          <a:noFill/>
                        </a:ln>
                        <a:solidFill>
                          <a:srgbClr val="000000"/>
                        </a:solidFill>
                        <a:effectLst/>
                        <a:latin typeface="Calibri" pitchFamily="34" charset="0"/>
                        <a:ea typeface="Calibri" pitchFamily="34" charset="0"/>
                        <a:cs typeface="Times New Roman" pitchFamily="18" charset="0"/>
                      </a:endParaRPr>
                    </a:p>
                  </a:txBody>
                  <a:tcPr marL="9525" marR="9525" marT="9525" marB="9525"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AEFF7"/>
                    </a:solidFill>
                  </a:tcPr>
                </a:tc>
              </a:tr>
              <a:tr h="1046669">
                <a:tc>
                  <a:txBody>
                    <a:bodyPr/>
                    <a:lstStyle>
                      <a:lvl1pPr defTabSz="685800">
                        <a:lnSpc>
                          <a:spcPct val="94000"/>
                        </a:lnSpc>
                        <a:spcBef>
                          <a:spcPts val="750"/>
                        </a:spcBef>
                        <a:spcAft>
                          <a:spcPts val="150"/>
                        </a:spcAft>
                        <a:buFont typeface="Franklin Gothic Book" pitchFamily="34" charset="0"/>
                        <a:defRPr sz="1300">
                          <a:solidFill>
                            <a:schemeClr val="tx2"/>
                          </a:solidFill>
                          <a:latin typeface="Franklin Gothic Book" pitchFamily="34" charset="0"/>
                        </a:defRPr>
                      </a:lvl1pPr>
                      <a:lvl2pPr marL="742950" indent="-285750" defTabSz="685800">
                        <a:lnSpc>
                          <a:spcPct val="94000"/>
                        </a:lnSpc>
                        <a:spcBef>
                          <a:spcPts val="375"/>
                        </a:spcBef>
                        <a:spcAft>
                          <a:spcPts val="150"/>
                        </a:spcAft>
                        <a:buFont typeface="Franklin Gothic Book" pitchFamily="34" charset="0"/>
                        <a:defRPr sz="1300" i="1">
                          <a:solidFill>
                            <a:schemeClr val="tx2"/>
                          </a:solidFill>
                          <a:latin typeface="Franklin Gothic Book" pitchFamily="34" charset="0"/>
                        </a:defRPr>
                      </a:lvl2pPr>
                      <a:lvl3pPr marL="1143000" indent="-228600" defTabSz="685800">
                        <a:lnSpc>
                          <a:spcPct val="94000"/>
                        </a:lnSpc>
                        <a:spcBef>
                          <a:spcPts val="375"/>
                        </a:spcBef>
                        <a:spcAft>
                          <a:spcPts val="150"/>
                        </a:spcAft>
                        <a:buFont typeface="Franklin Gothic Book" pitchFamily="34" charset="0"/>
                        <a:defRPr sz="1100">
                          <a:solidFill>
                            <a:schemeClr val="tx2"/>
                          </a:solidFill>
                          <a:latin typeface="Franklin Gothic Book" pitchFamily="34" charset="0"/>
                        </a:defRPr>
                      </a:lvl3pPr>
                      <a:lvl4pPr marL="1600200" indent="-228600" defTabSz="685800">
                        <a:lnSpc>
                          <a:spcPct val="94000"/>
                        </a:lnSpc>
                        <a:spcBef>
                          <a:spcPts val="375"/>
                        </a:spcBef>
                        <a:spcAft>
                          <a:spcPts val="150"/>
                        </a:spcAft>
                        <a:buFont typeface="Franklin Gothic Book" pitchFamily="34" charset="0"/>
                        <a:defRPr sz="1100" i="1">
                          <a:solidFill>
                            <a:schemeClr val="tx2"/>
                          </a:solidFill>
                          <a:latin typeface="Franklin Gothic Book" pitchFamily="34" charset="0"/>
                        </a:defRPr>
                      </a:lvl4pPr>
                      <a:lvl5pPr marL="2057400" indent="-228600" defTabSz="685800">
                        <a:lnSpc>
                          <a:spcPct val="94000"/>
                        </a:lnSpc>
                        <a:spcBef>
                          <a:spcPts val="375"/>
                        </a:spcBef>
                        <a:spcAft>
                          <a:spcPts val="150"/>
                        </a:spcAft>
                        <a:buFont typeface="Franklin Gothic Book" pitchFamily="34" charset="0"/>
                        <a:defRPr sz="1000">
                          <a:solidFill>
                            <a:schemeClr val="tx2"/>
                          </a:solidFill>
                          <a:latin typeface="Franklin Gothic Book" pitchFamily="34" charset="0"/>
                        </a:defRPr>
                      </a:lvl5pPr>
                      <a:lvl6pPr marL="2514600" indent="-228600" defTabSz="685800" eaLnBrk="0" fontAlgn="base" hangingPunct="0">
                        <a:lnSpc>
                          <a:spcPct val="94000"/>
                        </a:lnSpc>
                        <a:spcBef>
                          <a:spcPts val="375"/>
                        </a:spcBef>
                        <a:spcAft>
                          <a:spcPts val="150"/>
                        </a:spcAft>
                        <a:buFont typeface="Franklin Gothic Book" pitchFamily="34" charset="0"/>
                        <a:defRPr sz="1000">
                          <a:solidFill>
                            <a:schemeClr val="tx2"/>
                          </a:solidFill>
                          <a:latin typeface="Franklin Gothic Book" pitchFamily="34" charset="0"/>
                        </a:defRPr>
                      </a:lvl6pPr>
                      <a:lvl7pPr marL="2971800" indent="-228600" defTabSz="685800" eaLnBrk="0" fontAlgn="base" hangingPunct="0">
                        <a:lnSpc>
                          <a:spcPct val="94000"/>
                        </a:lnSpc>
                        <a:spcBef>
                          <a:spcPts val="375"/>
                        </a:spcBef>
                        <a:spcAft>
                          <a:spcPts val="150"/>
                        </a:spcAft>
                        <a:buFont typeface="Franklin Gothic Book" pitchFamily="34" charset="0"/>
                        <a:defRPr sz="1000">
                          <a:solidFill>
                            <a:schemeClr val="tx2"/>
                          </a:solidFill>
                          <a:latin typeface="Franklin Gothic Book" pitchFamily="34" charset="0"/>
                        </a:defRPr>
                      </a:lvl7pPr>
                      <a:lvl8pPr marL="3429000" indent="-228600" defTabSz="685800" eaLnBrk="0" fontAlgn="base" hangingPunct="0">
                        <a:lnSpc>
                          <a:spcPct val="94000"/>
                        </a:lnSpc>
                        <a:spcBef>
                          <a:spcPts val="375"/>
                        </a:spcBef>
                        <a:spcAft>
                          <a:spcPts val="150"/>
                        </a:spcAft>
                        <a:buFont typeface="Franklin Gothic Book" pitchFamily="34" charset="0"/>
                        <a:defRPr sz="1000">
                          <a:solidFill>
                            <a:schemeClr val="tx2"/>
                          </a:solidFill>
                          <a:latin typeface="Franklin Gothic Book" pitchFamily="34" charset="0"/>
                        </a:defRPr>
                      </a:lvl8pPr>
                      <a:lvl9pPr marL="3886200" indent="-228600" defTabSz="685800" eaLnBrk="0" fontAlgn="base" hangingPunct="0">
                        <a:lnSpc>
                          <a:spcPct val="94000"/>
                        </a:lnSpc>
                        <a:spcBef>
                          <a:spcPts val="375"/>
                        </a:spcBef>
                        <a:spcAft>
                          <a:spcPts val="150"/>
                        </a:spcAft>
                        <a:buFont typeface="Franklin Gothic Book" pitchFamily="34" charset="0"/>
                        <a:defRPr sz="1000">
                          <a:solidFill>
                            <a:schemeClr val="tx2"/>
                          </a:solidFill>
                          <a:latin typeface="Franklin Gothic Book" pitchFamily="34" charset="0"/>
                        </a:defRPr>
                      </a:lvl9pPr>
                    </a:lstStyle>
                    <a:p>
                      <a:pPr marL="0" marR="0" lvl="0" indent="0" algn="l" defTabSz="685800" rtl="0" eaLnBrk="1" fontAlgn="base" latinLnBrk="0" hangingPunct="1">
                        <a:lnSpc>
                          <a:spcPct val="115000"/>
                        </a:lnSpc>
                        <a:spcBef>
                          <a:spcPct val="0"/>
                        </a:spcBef>
                        <a:spcAft>
                          <a:spcPts val="1000"/>
                        </a:spcAft>
                        <a:buClrTx/>
                        <a:buSzTx/>
                        <a:buFontTx/>
                        <a:buNone/>
                        <a:tabLst/>
                      </a:pPr>
                      <a:r>
                        <a:rPr kumimoji="0" lang="el-GR" altLang="el-GR" sz="2000" b="0" i="0" u="none" strike="noStrike" cap="none" normalizeH="0" baseline="0" dirty="0" smtClean="0">
                          <a:ln>
                            <a:noFill/>
                          </a:ln>
                          <a:solidFill>
                            <a:srgbClr val="FFFFFF"/>
                          </a:solidFill>
                          <a:effectLst/>
                          <a:latin typeface="Times New Roman" pitchFamily="18" charset="0"/>
                          <a:cs typeface="Times New Roman" pitchFamily="18" charset="0"/>
                        </a:rPr>
                        <a:t>5.</a:t>
                      </a:r>
                      <a:r>
                        <a:rPr kumimoji="0" lang="en-US" altLang="el-GR" sz="2000" b="0" i="0" u="none" strike="noStrike" cap="none" normalizeH="0" baseline="0" dirty="0" smtClean="0">
                          <a:ln>
                            <a:noFill/>
                          </a:ln>
                          <a:solidFill>
                            <a:srgbClr val="FFFFFF"/>
                          </a:solidFill>
                          <a:effectLst/>
                          <a:latin typeface="Times New Roman" pitchFamily="18" charset="0"/>
                          <a:cs typeface="Times New Roman" pitchFamily="18" charset="0"/>
                        </a:rPr>
                        <a:t> </a:t>
                      </a:r>
                      <a:r>
                        <a:rPr kumimoji="0" lang="el-GR" altLang="el-GR" sz="2000" b="0" i="0" u="none" strike="noStrike" cap="none" normalizeH="0" baseline="0" dirty="0" smtClean="0">
                          <a:ln>
                            <a:noFill/>
                          </a:ln>
                          <a:solidFill>
                            <a:srgbClr val="FFFFFF"/>
                          </a:solidFill>
                          <a:effectLst/>
                          <a:latin typeface="Times New Roman" pitchFamily="18" charset="0"/>
                          <a:cs typeface="Times New Roman" pitchFamily="18" charset="0"/>
                        </a:rPr>
                        <a:t>Θα συντονίσει την ανάπτυξη πρωτοτύπου για την κατάρτιση </a:t>
                      </a:r>
                      <a:r>
                        <a:rPr kumimoji="0" lang="el-GR" altLang="el-GR" sz="2000" b="1" i="0" u="none" strike="noStrike" cap="none" normalizeH="0" baseline="0" dirty="0" smtClean="0">
                          <a:ln>
                            <a:noFill/>
                          </a:ln>
                          <a:solidFill>
                            <a:srgbClr val="FFFFFF"/>
                          </a:solidFill>
                          <a:effectLst/>
                          <a:latin typeface="Times New Roman" pitchFamily="18" charset="0"/>
                          <a:cs typeface="Times New Roman" pitchFamily="18" charset="0"/>
                        </a:rPr>
                        <a:t>ευρωπαϊκού καταλόγου προτύπων ΤΠΕ </a:t>
                      </a:r>
                      <a:r>
                        <a:rPr kumimoji="0" lang="el-GR" altLang="el-GR" sz="2000" b="0" i="0" u="none" strike="noStrike" cap="none" normalizeH="0" baseline="0" dirty="0" smtClean="0">
                          <a:ln>
                            <a:noFill/>
                          </a:ln>
                          <a:solidFill>
                            <a:srgbClr val="FFFFFF"/>
                          </a:solidFill>
                          <a:effectLst/>
                          <a:latin typeface="Times New Roman" pitchFamily="18" charset="0"/>
                          <a:cs typeface="Times New Roman" pitchFamily="18" charset="0"/>
                        </a:rPr>
                        <a:t>για τις δημόσιες συμβάσεις. </a:t>
                      </a:r>
                      <a:endParaRPr kumimoji="0" lang="el-GR" altLang="el-GR" sz="1800" b="0" i="0" u="none" strike="noStrike" cap="none" normalizeH="0" baseline="0" dirty="0" smtClean="0">
                        <a:ln>
                          <a:noFill/>
                        </a:ln>
                        <a:solidFill>
                          <a:srgbClr val="FFFFFF"/>
                        </a:solidFill>
                        <a:effectLst/>
                        <a:latin typeface="Calibri" pitchFamily="34" charset="0"/>
                        <a:ea typeface="Calibri" pitchFamily="34" charset="0"/>
                        <a:cs typeface="Times New Roman" pitchFamily="18" charset="0"/>
                      </a:endParaRPr>
                    </a:p>
                  </a:txBody>
                  <a:tcPr marL="9525" marR="9525" marT="9525" marB="9525"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defTabSz="685800">
                        <a:lnSpc>
                          <a:spcPct val="94000"/>
                        </a:lnSpc>
                        <a:spcBef>
                          <a:spcPts val="750"/>
                        </a:spcBef>
                        <a:spcAft>
                          <a:spcPts val="150"/>
                        </a:spcAft>
                        <a:buFont typeface="Franklin Gothic Book" pitchFamily="34" charset="0"/>
                        <a:defRPr sz="1300">
                          <a:solidFill>
                            <a:schemeClr val="tx2"/>
                          </a:solidFill>
                          <a:latin typeface="Franklin Gothic Book" pitchFamily="34" charset="0"/>
                        </a:defRPr>
                      </a:lvl1pPr>
                      <a:lvl2pPr marL="742950" indent="-285750" defTabSz="685800">
                        <a:lnSpc>
                          <a:spcPct val="94000"/>
                        </a:lnSpc>
                        <a:spcBef>
                          <a:spcPts val="375"/>
                        </a:spcBef>
                        <a:spcAft>
                          <a:spcPts val="150"/>
                        </a:spcAft>
                        <a:buFont typeface="Franklin Gothic Book" pitchFamily="34" charset="0"/>
                        <a:defRPr sz="1300" i="1">
                          <a:solidFill>
                            <a:schemeClr val="tx2"/>
                          </a:solidFill>
                          <a:latin typeface="Franklin Gothic Book" pitchFamily="34" charset="0"/>
                        </a:defRPr>
                      </a:lvl2pPr>
                      <a:lvl3pPr marL="1143000" indent="-228600" defTabSz="685800">
                        <a:lnSpc>
                          <a:spcPct val="94000"/>
                        </a:lnSpc>
                        <a:spcBef>
                          <a:spcPts val="375"/>
                        </a:spcBef>
                        <a:spcAft>
                          <a:spcPts val="150"/>
                        </a:spcAft>
                        <a:buFont typeface="Franklin Gothic Book" pitchFamily="34" charset="0"/>
                        <a:defRPr sz="1100">
                          <a:solidFill>
                            <a:schemeClr val="tx2"/>
                          </a:solidFill>
                          <a:latin typeface="Franklin Gothic Book" pitchFamily="34" charset="0"/>
                        </a:defRPr>
                      </a:lvl3pPr>
                      <a:lvl4pPr marL="1600200" indent="-228600" defTabSz="685800">
                        <a:lnSpc>
                          <a:spcPct val="94000"/>
                        </a:lnSpc>
                        <a:spcBef>
                          <a:spcPts val="375"/>
                        </a:spcBef>
                        <a:spcAft>
                          <a:spcPts val="150"/>
                        </a:spcAft>
                        <a:buFont typeface="Franklin Gothic Book" pitchFamily="34" charset="0"/>
                        <a:defRPr sz="1100" i="1">
                          <a:solidFill>
                            <a:schemeClr val="tx2"/>
                          </a:solidFill>
                          <a:latin typeface="Franklin Gothic Book" pitchFamily="34" charset="0"/>
                        </a:defRPr>
                      </a:lvl4pPr>
                      <a:lvl5pPr marL="2057400" indent="-228600" defTabSz="685800">
                        <a:lnSpc>
                          <a:spcPct val="94000"/>
                        </a:lnSpc>
                        <a:spcBef>
                          <a:spcPts val="375"/>
                        </a:spcBef>
                        <a:spcAft>
                          <a:spcPts val="150"/>
                        </a:spcAft>
                        <a:buFont typeface="Franklin Gothic Book" pitchFamily="34" charset="0"/>
                        <a:defRPr sz="1000">
                          <a:solidFill>
                            <a:schemeClr val="tx2"/>
                          </a:solidFill>
                          <a:latin typeface="Franklin Gothic Book" pitchFamily="34" charset="0"/>
                        </a:defRPr>
                      </a:lvl5pPr>
                      <a:lvl6pPr marL="2514600" indent="-228600" defTabSz="685800" eaLnBrk="0" fontAlgn="base" hangingPunct="0">
                        <a:lnSpc>
                          <a:spcPct val="94000"/>
                        </a:lnSpc>
                        <a:spcBef>
                          <a:spcPts val="375"/>
                        </a:spcBef>
                        <a:spcAft>
                          <a:spcPts val="150"/>
                        </a:spcAft>
                        <a:buFont typeface="Franklin Gothic Book" pitchFamily="34" charset="0"/>
                        <a:defRPr sz="1000">
                          <a:solidFill>
                            <a:schemeClr val="tx2"/>
                          </a:solidFill>
                          <a:latin typeface="Franklin Gothic Book" pitchFamily="34" charset="0"/>
                        </a:defRPr>
                      </a:lvl6pPr>
                      <a:lvl7pPr marL="2971800" indent="-228600" defTabSz="685800" eaLnBrk="0" fontAlgn="base" hangingPunct="0">
                        <a:lnSpc>
                          <a:spcPct val="94000"/>
                        </a:lnSpc>
                        <a:spcBef>
                          <a:spcPts val="375"/>
                        </a:spcBef>
                        <a:spcAft>
                          <a:spcPts val="150"/>
                        </a:spcAft>
                        <a:buFont typeface="Franklin Gothic Book" pitchFamily="34" charset="0"/>
                        <a:defRPr sz="1000">
                          <a:solidFill>
                            <a:schemeClr val="tx2"/>
                          </a:solidFill>
                          <a:latin typeface="Franklin Gothic Book" pitchFamily="34" charset="0"/>
                        </a:defRPr>
                      </a:lvl7pPr>
                      <a:lvl8pPr marL="3429000" indent="-228600" defTabSz="685800" eaLnBrk="0" fontAlgn="base" hangingPunct="0">
                        <a:lnSpc>
                          <a:spcPct val="94000"/>
                        </a:lnSpc>
                        <a:spcBef>
                          <a:spcPts val="375"/>
                        </a:spcBef>
                        <a:spcAft>
                          <a:spcPts val="150"/>
                        </a:spcAft>
                        <a:buFont typeface="Franklin Gothic Book" pitchFamily="34" charset="0"/>
                        <a:defRPr sz="1000">
                          <a:solidFill>
                            <a:schemeClr val="tx2"/>
                          </a:solidFill>
                          <a:latin typeface="Franklin Gothic Book" pitchFamily="34" charset="0"/>
                        </a:defRPr>
                      </a:lvl8pPr>
                      <a:lvl9pPr marL="3886200" indent="-228600" defTabSz="685800" eaLnBrk="0" fontAlgn="base" hangingPunct="0">
                        <a:lnSpc>
                          <a:spcPct val="94000"/>
                        </a:lnSpc>
                        <a:spcBef>
                          <a:spcPts val="375"/>
                        </a:spcBef>
                        <a:spcAft>
                          <a:spcPts val="150"/>
                        </a:spcAft>
                        <a:buFont typeface="Franklin Gothic Book" pitchFamily="34" charset="0"/>
                        <a:defRPr sz="1000">
                          <a:solidFill>
                            <a:schemeClr val="tx2"/>
                          </a:solidFill>
                          <a:latin typeface="Franklin Gothic Book" pitchFamily="34" charset="0"/>
                        </a:defRPr>
                      </a:lvl9pPr>
                    </a:lstStyle>
                    <a:p>
                      <a:pPr marL="0" marR="0" lvl="0" indent="0" algn="l" defTabSz="685800" rtl="0" eaLnBrk="1" fontAlgn="base" latinLnBrk="0" hangingPunct="1">
                        <a:lnSpc>
                          <a:spcPct val="115000"/>
                        </a:lnSpc>
                        <a:spcBef>
                          <a:spcPct val="0"/>
                        </a:spcBef>
                        <a:spcAft>
                          <a:spcPts val="1000"/>
                        </a:spcAft>
                        <a:buClrTx/>
                        <a:buSzTx/>
                        <a:buFontTx/>
                        <a:buNone/>
                        <a:tabLst/>
                      </a:pPr>
                      <a:r>
                        <a:rPr kumimoji="0" lang="el-GR" altLang="el-GR" sz="2000" b="0" i="0" u="none" strike="noStrike" cap="none" normalizeH="0" baseline="0" dirty="0" smtClean="0">
                          <a:ln>
                            <a:noFill/>
                          </a:ln>
                          <a:solidFill>
                            <a:srgbClr val="000000"/>
                          </a:solidFill>
                          <a:effectLst/>
                          <a:latin typeface="Times New Roman" pitchFamily="18" charset="0"/>
                          <a:cs typeface="Times New Roman" pitchFamily="18" charset="0"/>
                        </a:rPr>
                        <a:t>2017 </a:t>
                      </a:r>
                      <a:endParaRPr kumimoji="0" lang="el-GR" altLang="el-GR" sz="1800" b="0" i="0" u="none" strike="noStrike" cap="none" normalizeH="0" baseline="0" dirty="0" smtClean="0">
                        <a:ln>
                          <a:noFill/>
                        </a:ln>
                        <a:solidFill>
                          <a:srgbClr val="000000"/>
                        </a:solidFill>
                        <a:effectLst/>
                        <a:latin typeface="Calibri" pitchFamily="34" charset="0"/>
                        <a:ea typeface="Calibri" pitchFamily="34" charset="0"/>
                        <a:cs typeface="Times New Roman" pitchFamily="18" charset="0"/>
                      </a:endParaRPr>
                    </a:p>
                  </a:txBody>
                  <a:tcPr marL="9525" marR="9525" marT="9525" marB="9525"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2DEEF"/>
                    </a:solidFill>
                  </a:tcPr>
                </a:tc>
              </a:tr>
              <a:tr h="1046669">
                <a:tc>
                  <a:txBody>
                    <a:bodyPr/>
                    <a:lstStyle>
                      <a:lvl1pPr defTabSz="685800">
                        <a:lnSpc>
                          <a:spcPct val="94000"/>
                        </a:lnSpc>
                        <a:spcBef>
                          <a:spcPts val="750"/>
                        </a:spcBef>
                        <a:spcAft>
                          <a:spcPts val="150"/>
                        </a:spcAft>
                        <a:buFont typeface="Franklin Gothic Book" pitchFamily="34" charset="0"/>
                        <a:defRPr sz="1300">
                          <a:solidFill>
                            <a:schemeClr val="tx2"/>
                          </a:solidFill>
                          <a:latin typeface="Franklin Gothic Book" pitchFamily="34" charset="0"/>
                        </a:defRPr>
                      </a:lvl1pPr>
                      <a:lvl2pPr marL="742950" indent="-285750" defTabSz="685800">
                        <a:lnSpc>
                          <a:spcPct val="94000"/>
                        </a:lnSpc>
                        <a:spcBef>
                          <a:spcPts val="375"/>
                        </a:spcBef>
                        <a:spcAft>
                          <a:spcPts val="150"/>
                        </a:spcAft>
                        <a:buFont typeface="Franklin Gothic Book" pitchFamily="34" charset="0"/>
                        <a:defRPr sz="1300" i="1">
                          <a:solidFill>
                            <a:schemeClr val="tx2"/>
                          </a:solidFill>
                          <a:latin typeface="Franklin Gothic Book" pitchFamily="34" charset="0"/>
                        </a:defRPr>
                      </a:lvl2pPr>
                      <a:lvl3pPr marL="1143000" indent="-228600" defTabSz="685800">
                        <a:lnSpc>
                          <a:spcPct val="94000"/>
                        </a:lnSpc>
                        <a:spcBef>
                          <a:spcPts val="375"/>
                        </a:spcBef>
                        <a:spcAft>
                          <a:spcPts val="150"/>
                        </a:spcAft>
                        <a:buFont typeface="Franklin Gothic Book" pitchFamily="34" charset="0"/>
                        <a:defRPr sz="1100">
                          <a:solidFill>
                            <a:schemeClr val="tx2"/>
                          </a:solidFill>
                          <a:latin typeface="Franklin Gothic Book" pitchFamily="34" charset="0"/>
                        </a:defRPr>
                      </a:lvl3pPr>
                      <a:lvl4pPr marL="1600200" indent="-228600" defTabSz="685800">
                        <a:lnSpc>
                          <a:spcPct val="94000"/>
                        </a:lnSpc>
                        <a:spcBef>
                          <a:spcPts val="375"/>
                        </a:spcBef>
                        <a:spcAft>
                          <a:spcPts val="150"/>
                        </a:spcAft>
                        <a:buFont typeface="Franklin Gothic Book" pitchFamily="34" charset="0"/>
                        <a:defRPr sz="1100" i="1">
                          <a:solidFill>
                            <a:schemeClr val="tx2"/>
                          </a:solidFill>
                          <a:latin typeface="Franklin Gothic Book" pitchFamily="34" charset="0"/>
                        </a:defRPr>
                      </a:lvl4pPr>
                      <a:lvl5pPr marL="2057400" indent="-228600" defTabSz="685800">
                        <a:lnSpc>
                          <a:spcPct val="94000"/>
                        </a:lnSpc>
                        <a:spcBef>
                          <a:spcPts val="375"/>
                        </a:spcBef>
                        <a:spcAft>
                          <a:spcPts val="150"/>
                        </a:spcAft>
                        <a:buFont typeface="Franklin Gothic Book" pitchFamily="34" charset="0"/>
                        <a:defRPr sz="1000">
                          <a:solidFill>
                            <a:schemeClr val="tx2"/>
                          </a:solidFill>
                          <a:latin typeface="Franklin Gothic Book" pitchFamily="34" charset="0"/>
                        </a:defRPr>
                      </a:lvl5pPr>
                      <a:lvl6pPr marL="2514600" indent="-228600" defTabSz="685800" eaLnBrk="0" fontAlgn="base" hangingPunct="0">
                        <a:lnSpc>
                          <a:spcPct val="94000"/>
                        </a:lnSpc>
                        <a:spcBef>
                          <a:spcPts val="375"/>
                        </a:spcBef>
                        <a:spcAft>
                          <a:spcPts val="150"/>
                        </a:spcAft>
                        <a:buFont typeface="Franklin Gothic Book" pitchFamily="34" charset="0"/>
                        <a:defRPr sz="1000">
                          <a:solidFill>
                            <a:schemeClr val="tx2"/>
                          </a:solidFill>
                          <a:latin typeface="Franklin Gothic Book" pitchFamily="34" charset="0"/>
                        </a:defRPr>
                      </a:lvl6pPr>
                      <a:lvl7pPr marL="2971800" indent="-228600" defTabSz="685800" eaLnBrk="0" fontAlgn="base" hangingPunct="0">
                        <a:lnSpc>
                          <a:spcPct val="94000"/>
                        </a:lnSpc>
                        <a:spcBef>
                          <a:spcPts val="375"/>
                        </a:spcBef>
                        <a:spcAft>
                          <a:spcPts val="150"/>
                        </a:spcAft>
                        <a:buFont typeface="Franklin Gothic Book" pitchFamily="34" charset="0"/>
                        <a:defRPr sz="1000">
                          <a:solidFill>
                            <a:schemeClr val="tx2"/>
                          </a:solidFill>
                          <a:latin typeface="Franklin Gothic Book" pitchFamily="34" charset="0"/>
                        </a:defRPr>
                      </a:lvl7pPr>
                      <a:lvl8pPr marL="3429000" indent="-228600" defTabSz="685800" eaLnBrk="0" fontAlgn="base" hangingPunct="0">
                        <a:lnSpc>
                          <a:spcPct val="94000"/>
                        </a:lnSpc>
                        <a:spcBef>
                          <a:spcPts val="375"/>
                        </a:spcBef>
                        <a:spcAft>
                          <a:spcPts val="150"/>
                        </a:spcAft>
                        <a:buFont typeface="Franklin Gothic Book" pitchFamily="34" charset="0"/>
                        <a:defRPr sz="1000">
                          <a:solidFill>
                            <a:schemeClr val="tx2"/>
                          </a:solidFill>
                          <a:latin typeface="Franklin Gothic Book" pitchFamily="34" charset="0"/>
                        </a:defRPr>
                      </a:lvl8pPr>
                      <a:lvl9pPr marL="3886200" indent="-228600" defTabSz="685800" eaLnBrk="0" fontAlgn="base" hangingPunct="0">
                        <a:lnSpc>
                          <a:spcPct val="94000"/>
                        </a:lnSpc>
                        <a:spcBef>
                          <a:spcPts val="375"/>
                        </a:spcBef>
                        <a:spcAft>
                          <a:spcPts val="150"/>
                        </a:spcAft>
                        <a:buFont typeface="Franklin Gothic Book" pitchFamily="34" charset="0"/>
                        <a:defRPr sz="1000">
                          <a:solidFill>
                            <a:schemeClr val="tx2"/>
                          </a:solidFill>
                          <a:latin typeface="Franklin Gothic Book" pitchFamily="34" charset="0"/>
                        </a:defRPr>
                      </a:lvl9pPr>
                    </a:lstStyle>
                    <a:p>
                      <a:pPr marL="0" marR="0" lvl="0" indent="0" algn="l" defTabSz="685800" rtl="0" eaLnBrk="1" fontAlgn="base" latinLnBrk="0" hangingPunct="1">
                        <a:lnSpc>
                          <a:spcPct val="115000"/>
                        </a:lnSpc>
                        <a:spcBef>
                          <a:spcPct val="0"/>
                        </a:spcBef>
                        <a:spcAft>
                          <a:spcPts val="1000"/>
                        </a:spcAft>
                        <a:buClrTx/>
                        <a:buSzTx/>
                        <a:buFontTx/>
                        <a:buNone/>
                        <a:tabLst/>
                      </a:pPr>
                      <a:r>
                        <a:rPr kumimoji="0" lang="el-GR" altLang="el-GR" sz="2000" b="0" i="0" u="none" strike="noStrike" cap="none" normalizeH="0" baseline="0" dirty="0" smtClean="0">
                          <a:ln>
                            <a:noFill/>
                          </a:ln>
                          <a:solidFill>
                            <a:srgbClr val="FFFFFF"/>
                          </a:solidFill>
                          <a:effectLst/>
                          <a:latin typeface="Times New Roman" pitchFamily="18" charset="0"/>
                          <a:cs typeface="Times New Roman" pitchFamily="18" charset="0"/>
                        </a:rPr>
                        <a:t>6. Η Επιτροπή θα χρησιμοποιήσει τα </a:t>
                      </a:r>
                      <a:r>
                        <a:rPr kumimoji="0" lang="el-GR" altLang="el-GR" sz="2000" b="1" i="0" u="none" strike="noStrike" cap="none" normalizeH="0" baseline="0" dirty="0" smtClean="0">
                          <a:ln>
                            <a:noFill/>
                          </a:ln>
                          <a:solidFill>
                            <a:srgbClr val="FFFFFF"/>
                          </a:solidFill>
                          <a:effectLst/>
                          <a:latin typeface="Times New Roman" pitchFamily="18" charset="0"/>
                          <a:cs typeface="Times New Roman" pitchFamily="18" charset="0"/>
                        </a:rPr>
                        <a:t>κοινά </a:t>
                      </a:r>
                      <a:r>
                        <a:rPr kumimoji="0" lang="el-GR" altLang="el-GR" sz="2000" b="1" i="0" u="none" strike="noStrike" cap="none" normalizeH="0" baseline="0" dirty="0" err="1" smtClean="0">
                          <a:ln>
                            <a:noFill/>
                          </a:ln>
                          <a:solidFill>
                            <a:srgbClr val="FFFFFF"/>
                          </a:solidFill>
                          <a:effectLst/>
                          <a:latin typeface="Times New Roman" pitchFamily="18" charset="0"/>
                          <a:cs typeface="Times New Roman" pitchFamily="18" charset="0"/>
                        </a:rPr>
                        <a:t>δομοστοιχεία</a:t>
                      </a:r>
                      <a:r>
                        <a:rPr kumimoji="0" lang="el-GR" altLang="el-GR" sz="2000" b="0" i="0" u="none" strike="noStrike" cap="none" normalizeH="0" baseline="0" dirty="0" smtClean="0">
                          <a:ln>
                            <a:noFill/>
                          </a:ln>
                          <a:solidFill>
                            <a:srgbClr val="FFFFFF"/>
                          </a:solidFill>
                          <a:effectLst/>
                          <a:latin typeface="Times New Roman" pitchFamily="18" charset="0"/>
                          <a:cs typeface="Times New Roman" pitchFamily="18" charset="0"/>
                        </a:rPr>
                        <a:t>, όπως οι υποδομές ψηφιακών υπηρεσιών του μηχανισμού «Συνδέοντας την Ευρώπη»</a:t>
                      </a:r>
                      <a:endParaRPr kumimoji="0" lang="el-GR" altLang="el-GR" sz="1800" b="0" i="0" u="none" strike="noStrike" cap="none" normalizeH="0" baseline="0" dirty="0" smtClean="0">
                        <a:ln>
                          <a:noFill/>
                        </a:ln>
                        <a:solidFill>
                          <a:srgbClr val="FFFFFF"/>
                        </a:solidFill>
                        <a:effectLst/>
                        <a:latin typeface="Calibri" pitchFamily="34" charset="0"/>
                        <a:ea typeface="Calibri" pitchFamily="34" charset="0"/>
                        <a:cs typeface="Times New Roman" pitchFamily="18" charset="0"/>
                      </a:endParaRPr>
                    </a:p>
                  </a:txBody>
                  <a:tcPr marL="9525" marR="9525" marT="9525" marB="9525"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defTabSz="685800">
                        <a:lnSpc>
                          <a:spcPct val="94000"/>
                        </a:lnSpc>
                        <a:spcBef>
                          <a:spcPts val="750"/>
                        </a:spcBef>
                        <a:spcAft>
                          <a:spcPts val="150"/>
                        </a:spcAft>
                        <a:buFont typeface="Franklin Gothic Book" pitchFamily="34" charset="0"/>
                        <a:defRPr sz="1300">
                          <a:solidFill>
                            <a:schemeClr val="tx2"/>
                          </a:solidFill>
                          <a:latin typeface="Franklin Gothic Book" pitchFamily="34" charset="0"/>
                        </a:defRPr>
                      </a:lvl1pPr>
                      <a:lvl2pPr marL="742950" indent="-285750" defTabSz="685800">
                        <a:lnSpc>
                          <a:spcPct val="94000"/>
                        </a:lnSpc>
                        <a:spcBef>
                          <a:spcPts val="375"/>
                        </a:spcBef>
                        <a:spcAft>
                          <a:spcPts val="150"/>
                        </a:spcAft>
                        <a:buFont typeface="Franklin Gothic Book" pitchFamily="34" charset="0"/>
                        <a:defRPr sz="1300" i="1">
                          <a:solidFill>
                            <a:schemeClr val="tx2"/>
                          </a:solidFill>
                          <a:latin typeface="Franklin Gothic Book" pitchFamily="34" charset="0"/>
                        </a:defRPr>
                      </a:lvl2pPr>
                      <a:lvl3pPr marL="1143000" indent="-228600" defTabSz="685800">
                        <a:lnSpc>
                          <a:spcPct val="94000"/>
                        </a:lnSpc>
                        <a:spcBef>
                          <a:spcPts val="375"/>
                        </a:spcBef>
                        <a:spcAft>
                          <a:spcPts val="150"/>
                        </a:spcAft>
                        <a:buFont typeface="Franklin Gothic Book" pitchFamily="34" charset="0"/>
                        <a:defRPr sz="1100">
                          <a:solidFill>
                            <a:schemeClr val="tx2"/>
                          </a:solidFill>
                          <a:latin typeface="Franklin Gothic Book" pitchFamily="34" charset="0"/>
                        </a:defRPr>
                      </a:lvl3pPr>
                      <a:lvl4pPr marL="1600200" indent="-228600" defTabSz="685800">
                        <a:lnSpc>
                          <a:spcPct val="94000"/>
                        </a:lnSpc>
                        <a:spcBef>
                          <a:spcPts val="375"/>
                        </a:spcBef>
                        <a:spcAft>
                          <a:spcPts val="150"/>
                        </a:spcAft>
                        <a:buFont typeface="Franklin Gothic Book" pitchFamily="34" charset="0"/>
                        <a:defRPr sz="1100" i="1">
                          <a:solidFill>
                            <a:schemeClr val="tx2"/>
                          </a:solidFill>
                          <a:latin typeface="Franklin Gothic Book" pitchFamily="34" charset="0"/>
                        </a:defRPr>
                      </a:lvl4pPr>
                      <a:lvl5pPr marL="2057400" indent="-228600" defTabSz="685800">
                        <a:lnSpc>
                          <a:spcPct val="94000"/>
                        </a:lnSpc>
                        <a:spcBef>
                          <a:spcPts val="375"/>
                        </a:spcBef>
                        <a:spcAft>
                          <a:spcPts val="150"/>
                        </a:spcAft>
                        <a:buFont typeface="Franklin Gothic Book" pitchFamily="34" charset="0"/>
                        <a:defRPr sz="1000">
                          <a:solidFill>
                            <a:schemeClr val="tx2"/>
                          </a:solidFill>
                          <a:latin typeface="Franklin Gothic Book" pitchFamily="34" charset="0"/>
                        </a:defRPr>
                      </a:lvl5pPr>
                      <a:lvl6pPr marL="2514600" indent="-228600" defTabSz="685800" eaLnBrk="0" fontAlgn="base" hangingPunct="0">
                        <a:lnSpc>
                          <a:spcPct val="94000"/>
                        </a:lnSpc>
                        <a:spcBef>
                          <a:spcPts val="375"/>
                        </a:spcBef>
                        <a:spcAft>
                          <a:spcPts val="150"/>
                        </a:spcAft>
                        <a:buFont typeface="Franklin Gothic Book" pitchFamily="34" charset="0"/>
                        <a:defRPr sz="1000">
                          <a:solidFill>
                            <a:schemeClr val="tx2"/>
                          </a:solidFill>
                          <a:latin typeface="Franklin Gothic Book" pitchFamily="34" charset="0"/>
                        </a:defRPr>
                      </a:lvl6pPr>
                      <a:lvl7pPr marL="2971800" indent="-228600" defTabSz="685800" eaLnBrk="0" fontAlgn="base" hangingPunct="0">
                        <a:lnSpc>
                          <a:spcPct val="94000"/>
                        </a:lnSpc>
                        <a:spcBef>
                          <a:spcPts val="375"/>
                        </a:spcBef>
                        <a:spcAft>
                          <a:spcPts val="150"/>
                        </a:spcAft>
                        <a:buFont typeface="Franklin Gothic Book" pitchFamily="34" charset="0"/>
                        <a:defRPr sz="1000">
                          <a:solidFill>
                            <a:schemeClr val="tx2"/>
                          </a:solidFill>
                          <a:latin typeface="Franklin Gothic Book" pitchFamily="34" charset="0"/>
                        </a:defRPr>
                      </a:lvl7pPr>
                      <a:lvl8pPr marL="3429000" indent="-228600" defTabSz="685800" eaLnBrk="0" fontAlgn="base" hangingPunct="0">
                        <a:lnSpc>
                          <a:spcPct val="94000"/>
                        </a:lnSpc>
                        <a:spcBef>
                          <a:spcPts val="375"/>
                        </a:spcBef>
                        <a:spcAft>
                          <a:spcPts val="150"/>
                        </a:spcAft>
                        <a:buFont typeface="Franklin Gothic Book" pitchFamily="34" charset="0"/>
                        <a:defRPr sz="1000">
                          <a:solidFill>
                            <a:schemeClr val="tx2"/>
                          </a:solidFill>
                          <a:latin typeface="Franklin Gothic Book" pitchFamily="34" charset="0"/>
                        </a:defRPr>
                      </a:lvl8pPr>
                      <a:lvl9pPr marL="3886200" indent="-228600" defTabSz="685800" eaLnBrk="0" fontAlgn="base" hangingPunct="0">
                        <a:lnSpc>
                          <a:spcPct val="94000"/>
                        </a:lnSpc>
                        <a:spcBef>
                          <a:spcPts val="375"/>
                        </a:spcBef>
                        <a:spcAft>
                          <a:spcPts val="150"/>
                        </a:spcAft>
                        <a:buFont typeface="Franklin Gothic Book" pitchFamily="34" charset="0"/>
                        <a:defRPr sz="1000">
                          <a:solidFill>
                            <a:schemeClr val="tx2"/>
                          </a:solidFill>
                          <a:latin typeface="Franklin Gothic Book" pitchFamily="34" charset="0"/>
                        </a:defRPr>
                      </a:lvl9pPr>
                    </a:lstStyle>
                    <a:p>
                      <a:pPr marL="0" marR="0" lvl="0" indent="0" algn="l" defTabSz="685800" rtl="0" eaLnBrk="1" fontAlgn="base" latinLnBrk="0" hangingPunct="1">
                        <a:lnSpc>
                          <a:spcPct val="115000"/>
                        </a:lnSpc>
                        <a:spcBef>
                          <a:spcPct val="0"/>
                        </a:spcBef>
                        <a:spcAft>
                          <a:spcPts val="1000"/>
                        </a:spcAft>
                        <a:buClrTx/>
                        <a:buSzTx/>
                        <a:buFontTx/>
                        <a:buNone/>
                        <a:tabLst/>
                      </a:pPr>
                      <a:r>
                        <a:rPr kumimoji="0" lang="el-GR" altLang="el-GR" sz="2000" b="0" i="0" u="none" strike="noStrike" cap="none" normalizeH="0" baseline="0" dirty="0" smtClean="0">
                          <a:ln>
                            <a:noFill/>
                          </a:ln>
                          <a:solidFill>
                            <a:srgbClr val="000000"/>
                          </a:solidFill>
                          <a:effectLst/>
                          <a:latin typeface="Times New Roman" pitchFamily="18" charset="0"/>
                          <a:cs typeface="Times New Roman" pitchFamily="18" charset="0"/>
                        </a:rPr>
                        <a:t>2016-2019 </a:t>
                      </a:r>
                      <a:endParaRPr kumimoji="0" lang="el-GR" altLang="el-GR" sz="1800" b="0" i="0" u="none" strike="noStrike" cap="none" normalizeH="0" baseline="0" dirty="0" smtClean="0">
                        <a:ln>
                          <a:noFill/>
                        </a:ln>
                        <a:solidFill>
                          <a:srgbClr val="000000"/>
                        </a:solidFill>
                        <a:effectLst/>
                        <a:latin typeface="Calibri" pitchFamily="34" charset="0"/>
                        <a:ea typeface="Calibri" pitchFamily="34" charset="0"/>
                        <a:cs typeface="Times New Roman" pitchFamily="18" charset="0"/>
                      </a:endParaRPr>
                    </a:p>
                  </a:txBody>
                  <a:tcPr marL="9525" marR="9525" marT="9525" marB="9525"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AEFF7"/>
                    </a:solidFill>
                  </a:tcPr>
                </a:tc>
              </a:tr>
            </a:tbl>
          </a:graphicData>
        </a:graphic>
      </p:graphicFrame>
      <p:sp>
        <p:nvSpPr>
          <p:cNvPr id="5" name="Θέση αριθμού διαφάνειας 3"/>
          <p:cNvSpPr>
            <a:spLocks noGrp="1"/>
          </p:cNvSpPr>
          <p:nvPr>
            <p:ph type="sldNum" sz="quarter" idx="4294967295"/>
          </p:nvPr>
        </p:nvSpPr>
        <p:spPr>
          <a:xfrm>
            <a:off x="8362950" y="6165850"/>
            <a:ext cx="698500" cy="404813"/>
          </a:xfrm>
          <a:prstGeom prst="rect">
            <a:avLst/>
          </a:prstGeom>
        </p:spPr>
        <p:txBody>
          <a:bodyPr/>
          <a:lstStyle/>
          <a:p>
            <a:pPr>
              <a:defRPr/>
            </a:pPr>
            <a:fld id="{AA538C65-FE07-4C9A-9A52-4130A786E66C}" type="slidenum">
              <a:rPr lang="el-GR" altLang="el-GR" smtClean="0"/>
              <a:pPr>
                <a:defRPr/>
              </a:pPr>
              <a:t>19</a:t>
            </a:fld>
            <a:endParaRPr lang="el-GR" altLang="el-GR" dirty="0"/>
          </a:p>
        </p:txBody>
      </p:sp>
    </p:spTree>
    <p:extLst>
      <p:ext uri="{BB962C8B-B14F-4D97-AF65-F5344CB8AC3E}">
        <p14:creationId xmlns:p14="http://schemas.microsoft.com/office/powerpoint/2010/main" val="6527680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Τίτλος 1">
            <a:extLst>
              <a:ext uri="{FF2B5EF4-FFF2-40B4-BE49-F238E27FC236}"/>
            </a:extLst>
          </p:cNvPr>
          <p:cNvSpPr>
            <a:spLocks noGrp="1"/>
          </p:cNvSpPr>
          <p:nvPr>
            <p:ph type="ctrTitle"/>
          </p:nvPr>
        </p:nvSpPr>
        <p:spPr>
          <a:xfrm>
            <a:off x="1436688" y="1789113"/>
            <a:ext cx="6270625" cy="2097087"/>
          </a:xfrm>
        </p:spPr>
        <p:txBody>
          <a:bodyPr rtlCol="0"/>
          <a:lstStyle/>
          <a:p>
            <a:pPr eaLnBrk="1" fontAlgn="auto" hangingPunct="1">
              <a:spcAft>
                <a:spcPts val="0"/>
              </a:spcAft>
              <a:defRPr/>
            </a:pPr>
            <a:r>
              <a:rPr lang="el-GR" altLang="el-GR" sz="2800" b="1" dirty="0" smtClean="0"/>
              <a:t>ΒΑΣΙΚΕΣ ΑΡΧΕΣ ΚΑΙ ΕΝΝΟΙΕΣ </a:t>
            </a:r>
            <a:r>
              <a:rPr lang="el-GR" altLang="el-GR" sz="2800" b="1" dirty="0" err="1" smtClean="0"/>
              <a:t>ΔιαλειτουργικΟτηταΣ</a:t>
            </a:r>
            <a:endParaRPr lang="el-GR" altLang="el-GR" sz="2800" dirty="0"/>
          </a:p>
        </p:txBody>
      </p:sp>
      <p:sp>
        <p:nvSpPr>
          <p:cNvPr id="19459" name="Θέση περιεχομένου 2">
            <a:extLst>
              <a:ext uri="{FF2B5EF4-FFF2-40B4-BE49-F238E27FC236}"/>
            </a:extLst>
          </p:cNvPr>
          <p:cNvSpPr>
            <a:spLocks noGrp="1"/>
          </p:cNvSpPr>
          <p:nvPr>
            <p:ph type="subTitle" idx="1"/>
          </p:nvPr>
        </p:nvSpPr>
        <p:spPr>
          <a:xfrm>
            <a:off x="2009775" y="3956050"/>
            <a:ext cx="5124450" cy="1085850"/>
          </a:xfrm>
        </p:spPr>
        <p:txBody>
          <a:bodyPr rtlCol="0">
            <a:normAutofit/>
          </a:bodyPr>
          <a:lstStyle/>
          <a:p>
            <a:pPr eaLnBrk="1" fontAlgn="auto" hangingPunct="1">
              <a:defRPr/>
            </a:pPr>
            <a:r>
              <a:rPr lang="el-GR" altLang="el-GR" b="1" dirty="0"/>
              <a:t>Εισαγωγή στη </a:t>
            </a:r>
            <a:r>
              <a:rPr lang="el-GR" altLang="el-GR" b="1" dirty="0" err="1" smtClean="0"/>
              <a:t>Διαλειτουργικότητα</a:t>
            </a:r>
            <a:endParaRPr lang="el-GR" altLang="el-GR" dirty="0"/>
          </a:p>
        </p:txBody>
      </p:sp>
      <p:sp>
        <p:nvSpPr>
          <p:cNvPr id="33796" name="Θέση αριθμού διαφάνειας 3"/>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Franklin Gothic Book" pitchFamily="34" charset="0"/>
              </a:defRPr>
            </a:lvl1pPr>
            <a:lvl2pPr marL="742950" indent="-285750">
              <a:defRPr>
                <a:solidFill>
                  <a:schemeClr val="tx1"/>
                </a:solidFill>
                <a:latin typeface="Franklin Gothic Book" pitchFamily="34" charset="0"/>
              </a:defRPr>
            </a:lvl2pPr>
            <a:lvl3pPr marL="1143000" indent="-228600">
              <a:defRPr>
                <a:solidFill>
                  <a:schemeClr val="tx1"/>
                </a:solidFill>
                <a:latin typeface="Franklin Gothic Book" pitchFamily="34" charset="0"/>
              </a:defRPr>
            </a:lvl3pPr>
            <a:lvl4pPr marL="1600200" indent="-228600">
              <a:defRPr>
                <a:solidFill>
                  <a:schemeClr val="tx1"/>
                </a:solidFill>
                <a:latin typeface="Franklin Gothic Book" pitchFamily="34" charset="0"/>
              </a:defRPr>
            </a:lvl4pPr>
            <a:lvl5pPr marL="2057400" indent="-228600">
              <a:defRPr>
                <a:solidFill>
                  <a:schemeClr val="tx1"/>
                </a:solidFill>
                <a:latin typeface="Franklin Gothic Book" pitchFamily="34" charset="0"/>
              </a:defRPr>
            </a:lvl5pPr>
            <a:lvl6pPr marL="2514600" indent="-228600" eaLnBrk="0" fontAlgn="base" hangingPunct="0">
              <a:spcBef>
                <a:spcPct val="0"/>
              </a:spcBef>
              <a:spcAft>
                <a:spcPct val="0"/>
              </a:spcAft>
              <a:defRPr>
                <a:solidFill>
                  <a:schemeClr val="tx1"/>
                </a:solidFill>
                <a:latin typeface="Franklin Gothic Book" pitchFamily="34" charset="0"/>
              </a:defRPr>
            </a:lvl6pPr>
            <a:lvl7pPr marL="2971800" indent="-228600" eaLnBrk="0" fontAlgn="base" hangingPunct="0">
              <a:spcBef>
                <a:spcPct val="0"/>
              </a:spcBef>
              <a:spcAft>
                <a:spcPct val="0"/>
              </a:spcAft>
              <a:defRPr>
                <a:solidFill>
                  <a:schemeClr val="tx1"/>
                </a:solidFill>
                <a:latin typeface="Franklin Gothic Book" pitchFamily="34" charset="0"/>
              </a:defRPr>
            </a:lvl7pPr>
            <a:lvl8pPr marL="3429000" indent="-228600" eaLnBrk="0" fontAlgn="base" hangingPunct="0">
              <a:spcBef>
                <a:spcPct val="0"/>
              </a:spcBef>
              <a:spcAft>
                <a:spcPct val="0"/>
              </a:spcAft>
              <a:defRPr>
                <a:solidFill>
                  <a:schemeClr val="tx1"/>
                </a:solidFill>
                <a:latin typeface="Franklin Gothic Book" pitchFamily="34" charset="0"/>
              </a:defRPr>
            </a:lvl8pPr>
            <a:lvl9pPr marL="3886200" indent="-228600" eaLnBrk="0" fontAlgn="base" hangingPunct="0">
              <a:spcBef>
                <a:spcPct val="0"/>
              </a:spcBef>
              <a:spcAft>
                <a:spcPct val="0"/>
              </a:spcAft>
              <a:defRPr>
                <a:solidFill>
                  <a:schemeClr val="tx1"/>
                </a:solidFill>
                <a:latin typeface="Franklin Gothic Book" pitchFamily="34" charset="0"/>
              </a:defRPr>
            </a:lvl9pPr>
          </a:lstStyle>
          <a:p>
            <a:fld id="{DC249936-145B-41CB-AB1A-EAB9CBE1E33A}" type="slidenum">
              <a:rPr lang="el-GR" altLang="el-GR" smtClean="0">
                <a:solidFill>
                  <a:schemeClr val="bg2"/>
                </a:solidFill>
                <a:latin typeface="Tahoma" pitchFamily="34" charset="0"/>
              </a:rPr>
              <a:pPr/>
              <a:t>2</a:t>
            </a:fld>
            <a:endParaRPr lang="el-GR" altLang="el-GR" smtClean="0">
              <a:solidFill>
                <a:schemeClr val="bg2"/>
              </a:solidFill>
              <a:latin typeface="Tahoma" pitchFamily="34" charset="0"/>
            </a:endParaRPr>
          </a:p>
        </p:txBody>
      </p:sp>
      <p:sp>
        <p:nvSpPr>
          <p:cNvPr id="5" name="Θέση αριθμού διαφάνειας 3"/>
          <p:cNvSpPr txBox="1">
            <a:spLocks/>
          </p:cNvSpPr>
          <p:nvPr/>
        </p:nvSpPr>
        <p:spPr bwMode="auto">
          <a:xfrm>
            <a:off x="8362950" y="5846542"/>
            <a:ext cx="698500" cy="40481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defPPr>
              <a:defRPr lang="el-GR"/>
            </a:defPPr>
            <a:lvl1pPr marL="0" algn="l" defTabSz="914400" rtl="0" eaLnBrk="1" latinLnBrk="0" hangingPunct="1">
              <a:defRPr sz="1800" kern="1200">
                <a:solidFill>
                  <a:schemeClr val="tx1"/>
                </a:solidFill>
                <a:latin typeface="Franklin Gothic Book" pitchFamily="34" charset="0"/>
                <a:ea typeface="+mn-ea"/>
                <a:cs typeface="+mn-cs"/>
              </a:defRPr>
            </a:lvl1pPr>
            <a:lvl2pPr marL="742950" indent="-285750" algn="l" defTabSz="914400" rtl="0" eaLnBrk="1" latinLnBrk="0" hangingPunct="1">
              <a:defRPr sz="1800" kern="1200">
                <a:solidFill>
                  <a:schemeClr val="tx1"/>
                </a:solidFill>
                <a:latin typeface="Franklin Gothic Book" pitchFamily="34" charset="0"/>
                <a:ea typeface="+mn-ea"/>
                <a:cs typeface="+mn-cs"/>
              </a:defRPr>
            </a:lvl2pPr>
            <a:lvl3pPr marL="1143000" indent="-228600" algn="l" defTabSz="914400" rtl="0" eaLnBrk="1" latinLnBrk="0" hangingPunct="1">
              <a:defRPr sz="1800" kern="1200">
                <a:solidFill>
                  <a:schemeClr val="tx1"/>
                </a:solidFill>
                <a:latin typeface="Franklin Gothic Book" pitchFamily="34" charset="0"/>
                <a:ea typeface="+mn-ea"/>
                <a:cs typeface="+mn-cs"/>
              </a:defRPr>
            </a:lvl3pPr>
            <a:lvl4pPr marL="1600200" indent="-228600" algn="l" defTabSz="914400" rtl="0" eaLnBrk="1" latinLnBrk="0" hangingPunct="1">
              <a:defRPr sz="1800" kern="1200">
                <a:solidFill>
                  <a:schemeClr val="tx1"/>
                </a:solidFill>
                <a:latin typeface="Franklin Gothic Book" pitchFamily="34" charset="0"/>
                <a:ea typeface="+mn-ea"/>
                <a:cs typeface="+mn-cs"/>
              </a:defRPr>
            </a:lvl4pPr>
            <a:lvl5pPr marL="2057400" indent="-228600" algn="l" defTabSz="914400" rtl="0" eaLnBrk="1" latinLnBrk="0" hangingPunct="1">
              <a:defRPr sz="1800" kern="1200">
                <a:solidFill>
                  <a:schemeClr val="tx1"/>
                </a:solidFill>
                <a:latin typeface="Franklin Gothic Book" pitchFamily="34" charset="0"/>
                <a:ea typeface="+mn-ea"/>
                <a:cs typeface="+mn-cs"/>
              </a:defRPr>
            </a:lvl5pPr>
            <a:lvl6pPr marL="2514600" indent="-228600" algn="l" defTabSz="914400" rtl="0" eaLnBrk="0" fontAlgn="base" latinLnBrk="0" hangingPunct="0">
              <a:spcBef>
                <a:spcPct val="0"/>
              </a:spcBef>
              <a:spcAft>
                <a:spcPct val="0"/>
              </a:spcAft>
              <a:defRPr sz="1800" kern="1200">
                <a:solidFill>
                  <a:schemeClr val="tx1"/>
                </a:solidFill>
                <a:latin typeface="Franklin Gothic Book" pitchFamily="34" charset="0"/>
                <a:ea typeface="+mn-ea"/>
                <a:cs typeface="+mn-cs"/>
              </a:defRPr>
            </a:lvl6pPr>
            <a:lvl7pPr marL="2971800" indent="-228600" algn="l" defTabSz="914400" rtl="0" eaLnBrk="0" fontAlgn="base" latinLnBrk="0" hangingPunct="0">
              <a:spcBef>
                <a:spcPct val="0"/>
              </a:spcBef>
              <a:spcAft>
                <a:spcPct val="0"/>
              </a:spcAft>
              <a:defRPr sz="1800" kern="1200">
                <a:solidFill>
                  <a:schemeClr val="tx1"/>
                </a:solidFill>
                <a:latin typeface="Franklin Gothic Book" pitchFamily="34" charset="0"/>
                <a:ea typeface="+mn-ea"/>
                <a:cs typeface="+mn-cs"/>
              </a:defRPr>
            </a:lvl7pPr>
            <a:lvl8pPr marL="3429000" indent="-228600" algn="l" defTabSz="914400" rtl="0" eaLnBrk="0" fontAlgn="base" latinLnBrk="0" hangingPunct="0">
              <a:spcBef>
                <a:spcPct val="0"/>
              </a:spcBef>
              <a:spcAft>
                <a:spcPct val="0"/>
              </a:spcAft>
              <a:defRPr sz="1800" kern="1200">
                <a:solidFill>
                  <a:schemeClr val="tx1"/>
                </a:solidFill>
                <a:latin typeface="Franklin Gothic Book" pitchFamily="34" charset="0"/>
                <a:ea typeface="+mn-ea"/>
                <a:cs typeface="+mn-cs"/>
              </a:defRPr>
            </a:lvl8pPr>
            <a:lvl9pPr marL="3886200" indent="-228600" algn="l" defTabSz="914400" rtl="0" eaLnBrk="0" fontAlgn="base" latinLnBrk="0" hangingPunct="0">
              <a:spcBef>
                <a:spcPct val="0"/>
              </a:spcBef>
              <a:spcAft>
                <a:spcPct val="0"/>
              </a:spcAft>
              <a:defRPr sz="1800" kern="1200">
                <a:solidFill>
                  <a:schemeClr val="tx1"/>
                </a:solidFill>
                <a:latin typeface="Franklin Gothic Book" pitchFamily="34" charset="0"/>
                <a:ea typeface="+mn-ea"/>
                <a:cs typeface="+mn-cs"/>
              </a:defRPr>
            </a:lvl9pPr>
          </a:lstStyle>
          <a:p>
            <a:fld id="{96F3C814-A1E9-4541-909B-FD5A876C06C1}" type="slidenum">
              <a:rPr lang="el-GR" altLang="el-GR" smtClean="0">
                <a:latin typeface="Tahoma" pitchFamily="34" charset="0"/>
              </a:rPr>
              <a:pPr/>
              <a:t>2</a:t>
            </a:fld>
            <a:endParaRPr lang="el-GR" altLang="el-GR" dirty="0" smtClean="0">
              <a:latin typeface="Tahoma" pitchFamily="34" charset="0"/>
            </a:endParaRPr>
          </a:p>
        </p:txBody>
      </p:sp>
    </p:spTree>
    <p:extLst>
      <p:ext uri="{BB962C8B-B14F-4D97-AF65-F5344CB8AC3E}">
        <p14:creationId xmlns:p14="http://schemas.microsoft.com/office/powerpoint/2010/main" val="297713046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979613" y="188913"/>
            <a:ext cx="5695950" cy="1027112"/>
          </a:xfrm>
        </p:spPr>
        <p:txBody>
          <a:bodyPr>
            <a:normAutofit fontScale="90000"/>
          </a:bodyPr>
          <a:lstStyle/>
          <a:p>
            <a:pPr>
              <a:defRPr/>
            </a:pPr>
            <a:r>
              <a:rPr lang="el-GR" sz="2400" dirty="0"/>
              <a:t>Διευκόλυνση της διασυνοριακής κινητικότητας με </a:t>
            </a:r>
            <a:r>
              <a:rPr lang="el-GR" sz="2400" dirty="0" err="1"/>
              <a:t>διαλειτουργικές</a:t>
            </a:r>
            <a:r>
              <a:rPr lang="el-GR" sz="2400" dirty="0"/>
              <a:t> ψηφιακές δημόσιες </a:t>
            </a:r>
            <a:r>
              <a:rPr lang="el-GR" sz="2400" dirty="0" smtClean="0"/>
              <a:t>υπηρεσίες (1)</a:t>
            </a:r>
            <a:endParaRPr lang="el-GR" sz="2400" dirty="0"/>
          </a:p>
        </p:txBody>
      </p:sp>
      <p:sp>
        <p:nvSpPr>
          <p:cNvPr id="41987" name="Θέση αριθμού διαφάνειας 3"/>
          <p:cNvSpPr>
            <a:spLocks noGrp="1"/>
          </p:cNvSpPr>
          <p:nvPr>
            <p:ph type="sldNum" sz="quarter" idx="4294967295"/>
          </p:nvPr>
        </p:nvSpPr>
        <p:spPr bwMode="auto">
          <a:xfrm>
            <a:off x="612775" y="6356350"/>
            <a:ext cx="935038"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Franklin Gothic Book" pitchFamily="34" charset="0"/>
              </a:defRPr>
            </a:lvl1pPr>
            <a:lvl2pPr marL="742950" indent="-285750">
              <a:defRPr>
                <a:solidFill>
                  <a:schemeClr val="tx1"/>
                </a:solidFill>
                <a:latin typeface="Franklin Gothic Book" pitchFamily="34" charset="0"/>
              </a:defRPr>
            </a:lvl2pPr>
            <a:lvl3pPr marL="1143000" indent="-228600">
              <a:defRPr>
                <a:solidFill>
                  <a:schemeClr val="tx1"/>
                </a:solidFill>
                <a:latin typeface="Franklin Gothic Book" pitchFamily="34" charset="0"/>
              </a:defRPr>
            </a:lvl3pPr>
            <a:lvl4pPr marL="1600200" indent="-228600">
              <a:defRPr>
                <a:solidFill>
                  <a:schemeClr val="tx1"/>
                </a:solidFill>
                <a:latin typeface="Franklin Gothic Book" pitchFamily="34" charset="0"/>
              </a:defRPr>
            </a:lvl4pPr>
            <a:lvl5pPr marL="2057400" indent="-228600">
              <a:defRPr>
                <a:solidFill>
                  <a:schemeClr val="tx1"/>
                </a:solidFill>
                <a:latin typeface="Franklin Gothic Book" pitchFamily="34" charset="0"/>
              </a:defRPr>
            </a:lvl5pPr>
            <a:lvl6pPr marL="2514600" indent="-228600" eaLnBrk="0" fontAlgn="base" hangingPunct="0">
              <a:spcBef>
                <a:spcPct val="0"/>
              </a:spcBef>
              <a:spcAft>
                <a:spcPct val="0"/>
              </a:spcAft>
              <a:defRPr>
                <a:solidFill>
                  <a:schemeClr val="tx1"/>
                </a:solidFill>
                <a:latin typeface="Franklin Gothic Book" pitchFamily="34" charset="0"/>
              </a:defRPr>
            </a:lvl6pPr>
            <a:lvl7pPr marL="2971800" indent="-228600" eaLnBrk="0" fontAlgn="base" hangingPunct="0">
              <a:spcBef>
                <a:spcPct val="0"/>
              </a:spcBef>
              <a:spcAft>
                <a:spcPct val="0"/>
              </a:spcAft>
              <a:defRPr>
                <a:solidFill>
                  <a:schemeClr val="tx1"/>
                </a:solidFill>
                <a:latin typeface="Franklin Gothic Book" pitchFamily="34" charset="0"/>
              </a:defRPr>
            </a:lvl7pPr>
            <a:lvl8pPr marL="3429000" indent="-228600" eaLnBrk="0" fontAlgn="base" hangingPunct="0">
              <a:spcBef>
                <a:spcPct val="0"/>
              </a:spcBef>
              <a:spcAft>
                <a:spcPct val="0"/>
              </a:spcAft>
              <a:defRPr>
                <a:solidFill>
                  <a:schemeClr val="tx1"/>
                </a:solidFill>
                <a:latin typeface="Franklin Gothic Book" pitchFamily="34" charset="0"/>
              </a:defRPr>
            </a:lvl8pPr>
            <a:lvl9pPr marL="3886200" indent="-228600" eaLnBrk="0" fontAlgn="base" hangingPunct="0">
              <a:spcBef>
                <a:spcPct val="0"/>
              </a:spcBef>
              <a:spcAft>
                <a:spcPct val="0"/>
              </a:spcAft>
              <a:defRPr>
                <a:solidFill>
                  <a:schemeClr val="tx1"/>
                </a:solidFill>
                <a:latin typeface="Franklin Gothic Book" pitchFamily="34" charset="0"/>
              </a:defRPr>
            </a:lvl9pPr>
          </a:lstStyle>
          <a:p>
            <a:fld id="{2BECBE41-9635-4C09-B1E6-0AC2AD858912}" type="slidenum">
              <a:rPr lang="en-US" altLang="el-GR" smtClean="0">
                <a:solidFill>
                  <a:schemeClr val="tx2"/>
                </a:solidFill>
              </a:rPr>
              <a:pPr/>
              <a:t>20</a:t>
            </a:fld>
            <a:endParaRPr lang="en-US" altLang="el-GR" smtClean="0">
              <a:solidFill>
                <a:schemeClr val="tx2"/>
              </a:solidFill>
            </a:endParaRPr>
          </a:p>
        </p:txBody>
      </p:sp>
      <p:graphicFrame>
        <p:nvGraphicFramePr>
          <p:cNvPr id="9" name="Θέση περιεχομένου 8"/>
          <p:cNvGraphicFramePr>
            <a:graphicFrameLocks noGrp="1"/>
          </p:cNvGraphicFramePr>
          <p:nvPr>
            <p:ph sz="quarter" idx="1"/>
            <p:extLst>
              <p:ext uri="{D42A27DB-BD31-4B8C-83A1-F6EECF244321}">
                <p14:modId xmlns:p14="http://schemas.microsoft.com/office/powerpoint/2010/main" val="2383203389"/>
              </p:ext>
            </p:extLst>
          </p:nvPr>
        </p:nvGraphicFramePr>
        <p:xfrm>
          <a:off x="755576" y="1172816"/>
          <a:ext cx="8244408" cy="5553588"/>
        </p:xfrm>
        <a:graphic>
          <a:graphicData uri="http://schemas.openxmlformats.org/drawingml/2006/table">
            <a:tbl>
              <a:tblPr firstRow="1" bandRow="1">
                <a:tableStyleId>{5C22544A-7EE6-4342-B048-85BDC9FD1C3A}</a:tableStyleId>
              </a:tblPr>
              <a:tblGrid>
                <a:gridCol w="7272808"/>
                <a:gridCol w="971600"/>
              </a:tblGrid>
              <a:tr h="761115">
                <a:tc>
                  <a:txBody>
                    <a:bodyPr/>
                    <a:lstStyle/>
                    <a:p>
                      <a:r>
                        <a:rPr lang="el-GR" sz="2000" dirty="0" smtClean="0"/>
                        <a:t>Δράσεις</a:t>
                      </a:r>
                      <a:r>
                        <a:rPr lang="en-US" sz="2000" dirty="0" smtClean="0"/>
                        <a:t> -</a:t>
                      </a:r>
                      <a:r>
                        <a:rPr lang="el-GR" sz="2000" dirty="0" smtClean="0"/>
                        <a:t> Η </a:t>
                      </a:r>
                      <a:r>
                        <a:rPr lang="el-GR" sz="2000" dirty="0"/>
                        <a:t>Επιτροπή: </a:t>
                      </a:r>
                    </a:p>
                  </a:txBody>
                  <a:tcPr marL="91435" marR="91435" marT="45714" marB="45714" anchor="ctr"/>
                </a:tc>
                <a:tc>
                  <a:txBody>
                    <a:bodyPr/>
                    <a:lstStyle/>
                    <a:p>
                      <a:r>
                        <a:rPr lang="el-GR" sz="2000" dirty="0" err="1" smtClean="0"/>
                        <a:t>Ημ</a:t>
                      </a:r>
                      <a:r>
                        <a:rPr lang="el-GR" sz="2000" dirty="0" smtClean="0"/>
                        <a:t>/</a:t>
                      </a:r>
                      <a:r>
                        <a:rPr lang="el-GR" sz="2000" dirty="0" err="1" smtClean="0"/>
                        <a:t>νία</a:t>
                      </a:r>
                      <a:r>
                        <a:rPr lang="en-US" sz="2000" dirty="0" smtClean="0"/>
                        <a:t> </a:t>
                      </a:r>
                      <a:r>
                        <a:rPr lang="el-GR" sz="2000" dirty="0" smtClean="0"/>
                        <a:t>στόχος </a:t>
                      </a:r>
                      <a:endParaRPr lang="el-GR" sz="2000" dirty="0"/>
                    </a:p>
                  </a:txBody>
                  <a:tcPr marL="91435" marR="91435" marT="45714" marB="45714" anchor="ctr"/>
                </a:tc>
              </a:tr>
              <a:tr h="761115">
                <a:tc>
                  <a:txBody>
                    <a:bodyPr/>
                    <a:lstStyle/>
                    <a:p>
                      <a:r>
                        <a:rPr lang="el-GR" sz="2000" dirty="0"/>
                        <a:t>7</a:t>
                      </a:r>
                      <a:r>
                        <a:rPr lang="el-GR" sz="2000" dirty="0" smtClean="0"/>
                        <a:t>. Θα </a:t>
                      </a:r>
                      <a:r>
                        <a:rPr lang="el-GR" sz="2000" dirty="0"/>
                        <a:t>υποβάλει πρόταση για τη δημιουργία </a:t>
                      </a:r>
                      <a:r>
                        <a:rPr lang="el-GR" sz="2000" b="1" dirty="0"/>
                        <a:t>ενιαίας ψηφιακής </a:t>
                      </a:r>
                      <a:r>
                        <a:rPr lang="el-GR" sz="2000" b="1" dirty="0" smtClean="0"/>
                        <a:t>πύλης</a:t>
                      </a:r>
                      <a:r>
                        <a:rPr lang="el-GR" sz="2000" dirty="0" smtClean="0"/>
                        <a:t> </a:t>
                      </a:r>
                      <a:r>
                        <a:rPr lang="en-US" sz="2000" dirty="0" smtClean="0"/>
                        <a:t> -</a:t>
                      </a:r>
                      <a:r>
                        <a:rPr lang="el-GR" sz="2000" baseline="0" dirty="0" smtClean="0"/>
                        <a:t> Κανονισμός </a:t>
                      </a:r>
                      <a:r>
                        <a:rPr lang="en-US" sz="2000" dirty="0" smtClean="0"/>
                        <a:t>COM(2017) 256</a:t>
                      </a:r>
                      <a:endParaRPr lang="el-GR" sz="2000" dirty="0"/>
                    </a:p>
                  </a:txBody>
                  <a:tcPr marL="91435" marR="91435" marT="45714" marB="45714" anchor="ctr"/>
                </a:tc>
                <a:tc>
                  <a:txBody>
                    <a:bodyPr/>
                    <a:lstStyle/>
                    <a:p>
                      <a:r>
                        <a:rPr lang="el-GR" sz="2000" dirty="0"/>
                        <a:t>2017 </a:t>
                      </a:r>
                    </a:p>
                  </a:txBody>
                  <a:tcPr marL="91435" marR="91435" marT="45714" marB="45714" anchor="ctr"/>
                </a:tc>
              </a:tr>
              <a:tr h="1501542">
                <a:tc>
                  <a:txBody>
                    <a:bodyPr/>
                    <a:lstStyle/>
                    <a:p>
                      <a:r>
                        <a:rPr lang="el-GR" sz="2000" dirty="0"/>
                        <a:t>8</a:t>
                      </a:r>
                      <a:r>
                        <a:rPr lang="el-GR" sz="2000" dirty="0" smtClean="0"/>
                        <a:t>. Θα </a:t>
                      </a:r>
                      <a:r>
                        <a:rPr lang="el-GR" sz="2000" dirty="0"/>
                        <a:t>καταστήσει τη διαδικτυακή πύλη της ευρωπαϊκής ηλεκτρονικής δικαιοσύνης </a:t>
                      </a:r>
                      <a:r>
                        <a:rPr lang="el-GR" sz="2000" b="1" dirty="0"/>
                        <a:t>υπηρεσία μίας στάσης </a:t>
                      </a:r>
                      <a:r>
                        <a:rPr lang="el-GR" sz="2000" dirty="0"/>
                        <a:t>για την παροχή πληροφοριών σχετικά με θέματα </a:t>
                      </a:r>
                      <a:r>
                        <a:rPr lang="el-GR" sz="2000" dirty="0" smtClean="0"/>
                        <a:t>ευρωπαϊκής </a:t>
                      </a:r>
                      <a:r>
                        <a:rPr lang="el-GR" sz="2000" b="1" dirty="0" smtClean="0"/>
                        <a:t>δικαιοσύνης</a:t>
                      </a:r>
                      <a:r>
                        <a:rPr lang="el-GR" sz="2000" dirty="0" smtClean="0"/>
                        <a:t>. – </a:t>
                      </a:r>
                    </a:p>
                    <a:p>
                      <a:r>
                        <a:rPr lang="en-US" sz="1800" dirty="0" smtClean="0">
                          <a:hlinkClick r:id="rId2"/>
                        </a:rPr>
                        <a:t>https://e-justice.europa.eu/home.do</a:t>
                      </a:r>
                      <a:r>
                        <a:rPr lang="el-GR" sz="1800" dirty="0" smtClean="0"/>
                        <a:t> </a:t>
                      </a:r>
                      <a:endParaRPr lang="el-GR" sz="1800" dirty="0"/>
                    </a:p>
                  </a:txBody>
                  <a:tcPr marL="91435" marR="91435" marT="45714" marB="45714" anchor="ctr"/>
                </a:tc>
                <a:tc>
                  <a:txBody>
                    <a:bodyPr/>
                    <a:lstStyle/>
                    <a:p>
                      <a:r>
                        <a:rPr lang="el-GR" sz="2000"/>
                        <a:t>2016 </a:t>
                      </a:r>
                    </a:p>
                  </a:txBody>
                  <a:tcPr marL="91435" marR="91435" marT="45714" marB="45714" anchor="ctr"/>
                </a:tc>
              </a:tr>
              <a:tr h="1063584">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l-GR" sz="2000" dirty="0"/>
                        <a:t>9</a:t>
                      </a:r>
                      <a:r>
                        <a:rPr lang="el-GR" sz="2000" dirty="0" smtClean="0"/>
                        <a:t>. Θα </a:t>
                      </a:r>
                      <a:r>
                        <a:rPr lang="el-GR" sz="2000" dirty="0"/>
                        <a:t>δημιουργήσει σε συνεργασία με τα κράτη μέλη την υποχρεωτική διασύνδεση όλων των μητρώων επιχειρήσεων των κρατών μελών. </a:t>
                      </a:r>
                      <a:r>
                        <a:rPr lang="el-GR" sz="2000" dirty="0" smtClean="0"/>
                        <a:t/>
                      </a:r>
                      <a:br>
                        <a:rPr lang="el-GR" sz="2000" dirty="0" smtClean="0"/>
                      </a:br>
                      <a:r>
                        <a:rPr lang="en-US" sz="1800" b="0" i="0" u="none" strike="noStrike" kern="1200" dirty="0" smtClean="0">
                          <a:solidFill>
                            <a:schemeClr val="dk1"/>
                          </a:solidFill>
                          <a:effectLst/>
                          <a:latin typeface="+mn-lt"/>
                          <a:ea typeface="+mn-ea"/>
                          <a:cs typeface="+mn-cs"/>
                          <a:hlinkClick r:id="rId3"/>
                        </a:rPr>
                        <a:t>Business Registers Interconnection System (BRIS)</a:t>
                      </a:r>
                      <a:endParaRPr lang="en-US" sz="1800" b="0" i="0" kern="1200" dirty="0" smtClean="0">
                        <a:solidFill>
                          <a:schemeClr val="dk1"/>
                        </a:solidFill>
                        <a:effectLst/>
                        <a:latin typeface="+mn-lt"/>
                        <a:ea typeface="+mn-ea"/>
                        <a:cs typeface="+mn-cs"/>
                      </a:endParaRPr>
                    </a:p>
                  </a:txBody>
                  <a:tcPr marL="91435" marR="91435" marT="45714" marB="45714" anchor="ctr"/>
                </a:tc>
                <a:tc>
                  <a:txBody>
                    <a:bodyPr/>
                    <a:lstStyle/>
                    <a:p>
                      <a:r>
                        <a:rPr lang="el-GR" sz="2000"/>
                        <a:t>2017 </a:t>
                      </a:r>
                    </a:p>
                  </a:txBody>
                  <a:tcPr marL="91435" marR="91435" marT="45714" marB="45714" anchor="ctr"/>
                </a:tc>
              </a:tr>
              <a:tr h="761115">
                <a:tc>
                  <a:txBody>
                    <a:bodyPr/>
                    <a:lstStyle/>
                    <a:p>
                      <a:r>
                        <a:rPr lang="el-GR" sz="2000" dirty="0"/>
                        <a:t>10</a:t>
                      </a:r>
                      <a:r>
                        <a:rPr lang="el-GR" sz="2000" dirty="0" smtClean="0"/>
                        <a:t>. Θα </a:t>
                      </a:r>
                      <a:r>
                        <a:rPr lang="el-GR" sz="2000" dirty="0"/>
                        <a:t>προωθήσει περαιτέρω την ηλεκτρονική διασύνδεση των μητρώων αφερεγγυότητας. </a:t>
                      </a:r>
                      <a:r>
                        <a:rPr lang="en-US" sz="1800" dirty="0" smtClean="0">
                          <a:hlinkClick r:id="rId4"/>
                        </a:rPr>
                        <a:t>https://e-justice.europa.eu/content_interconnected_insolvency_registers_search-246-en.do</a:t>
                      </a:r>
                      <a:r>
                        <a:rPr lang="el-GR" sz="1800" dirty="0" smtClean="0"/>
                        <a:t> </a:t>
                      </a:r>
                      <a:endParaRPr lang="el-GR" sz="1800" dirty="0"/>
                    </a:p>
                  </a:txBody>
                  <a:tcPr marL="91435" marR="91435" marT="45714" marB="45714" anchor="ctr"/>
                </a:tc>
                <a:tc>
                  <a:txBody>
                    <a:bodyPr/>
                    <a:lstStyle/>
                    <a:p>
                      <a:r>
                        <a:rPr lang="el-GR" sz="2000" dirty="0"/>
                        <a:t>2019 </a:t>
                      </a:r>
                    </a:p>
                  </a:txBody>
                  <a:tcPr marL="91435" marR="91435" marT="45714" marB="45714" anchor="ctr"/>
                </a:tc>
              </a:tr>
            </a:tbl>
          </a:graphicData>
        </a:graphic>
      </p:graphicFrame>
      <p:sp>
        <p:nvSpPr>
          <p:cNvPr id="5" name="Θέση αριθμού διαφάνειας 3"/>
          <p:cNvSpPr>
            <a:spLocks noGrp="1"/>
          </p:cNvSpPr>
          <p:nvPr>
            <p:ph type="sldNum" sz="quarter" idx="4294967295"/>
          </p:nvPr>
        </p:nvSpPr>
        <p:spPr>
          <a:xfrm>
            <a:off x="8362950" y="6296476"/>
            <a:ext cx="698500" cy="404813"/>
          </a:xfrm>
          <a:prstGeom prst="rect">
            <a:avLst/>
          </a:prstGeom>
        </p:spPr>
        <p:txBody>
          <a:bodyPr/>
          <a:lstStyle/>
          <a:p>
            <a:pPr>
              <a:defRPr/>
            </a:pPr>
            <a:fld id="{AA538C65-FE07-4C9A-9A52-4130A786E66C}" type="slidenum">
              <a:rPr lang="el-GR" altLang="el-GR" smtClean="0"/>
              <a:pPr>
                <a:defRPr/>
              </a:pPr>
              <a:t>20</a:t>
            </a:fld>
            <a:endParaRPr lang="el-GR" altLang="el-GR" dirty="0"/>
          </a:p>
        </p:txBody>
      </p:sp>
    </p:spTree>
    <p:extLst>
      <p:ext uri="{BB962C8B-B14F-4D97-AF65-F5344CB8AC3E}">
        <p14:creationId xmlns:p14="http://schemas.microsoft.com/office/powerpoint/2010/main" val="254241368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979613" y="188913"/>
            <a:ext cx="5695950" cy="1027112"/>
          </a:xfrm>
        </p:spPr>
        <p:txBody>
          <a:bodyPr>
            <a:normAutofit fontScale="90000"/>
          </a:bodyPr>
          <a:lstStyle/>
          <a:p>
            <a:pPr>
              <a:defRPr/>
            </a:pPr>
            <a:r>
              <a:rPr lang="el-GR" sz="2400" dirty="0"/>
              <a:t>Διευκόλυνση της διασυνοριακής κινητικότητας με </a:t>
            </a:r>
            <a:r>
              <a:rPr lang="el-GR" sz="2400" dirty="0" err="1"/>
              <a:t>διαλειτουργικές</a:t>
            </a:r>
            <a:r>
              <a:rPr lang="el-GR" sz="2400" dirty="0"/>
              <a:t> ψηφιακές δημόσιες </a:t>
            </a:r>
            <a:r>
              <a:rPr lang="el-GR" sz="2400" dirty="0" smtClean="0"/>
              <a:t>υπηρεσίες (2)</a:t>
            </a:r>
            <a:endParaRPr lang="el-GR" sz="2400" dirty="0"/>
          </a:p>
        </p:txBody>
      </p:sp>
      <p:sp>
        <p:nvSpPr>
          <p:cNvPr id="41987" name="Θέση αριθμού διαφάνειας 3"/>
          <p:cNvSpPr>
            <a:spLocks noGrp="1"/>
          </p:cNvSpPr>
          <p:nvPr>
            <p:ph type="sldNum" sz="quarter" idx="4294967295"/>
          </p:nvPr>
        </p:nvSpPr>
        <p:spPr bwMode="auto">
          <a:xfrm>
            <a:off x="612775" y="6356350"/>
            <a:ext cx="935038"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Franklin Gothic Book" pitchFamily="34" charset="0"/>
              </a:defRPr>
            </a:lvl1pPr>
            <a:lvl2pPr marL="742950" indent="-285750">
              <a:defRPr>
                <a:solidFill>
                  <a:schemeClr val="tx1"/>
                </a:solidFill>
                <a:latin typeface="Franklin Gothic Book" pitchFamily="34" charset="0"/>
              </a:defRPr>
            </a:lvl2pPr>
            <a:lvl3pPr marL="1143000" indent="-228600">
              <a:defRPr>
                <a:solidFill>
                  <a:schemeClr val="tx1"/>
                </a:solidFill>
                <a:latin typeface="Franklin Gothic Book" pitchFamily="34" charset="0"/>
              </a:defRPr>
            </a:lvl3pPr>
            <a:lvl4pPr marL="1600200" indent="-228600">
              <a:defRPr>
                <a:solidFill>
                  <a:schemeClr val="tx1"/>
                </a:solidFill>
                <a:latin typeface="Franklin Gothic Book" pitchFamily="34" charset="0"/>
              </a:defRPr>
            </a:lvl4pPr>
            <a:lvl5pPr marL="2057400" indent="-228600">
              <a:defRPr>
                <a:solidFill>
                  <a:schemeClr val="tx1"/>
                </a:solidFill>
                <a:latin typeface="Franklin Gothic Book" pitchFamily="34" charset="0"/>
              </a:defRPr>
            </a:lvl5pPr>
            <a:lvl6pPr marL="2514600" indent="-228600" eaLnBrk="0" fontAlgn="base" hangingPunct="0">
              <a:spcBef>
                <a:spcPct val="0"/>
              </a:spcBef>
              <a:spcAft>
                <a:spcPct val="0"/>
              </a:spcAft>
              <a:defRPr>
                <a:solidFill>
                  <a:schemeClr val="tx1"/>
                </a:solidFill>
                <a:latin typeface="Franklin Gothic Book" pitchFamily="34" charset="0"/>
              </a:defRPr>
            </a:lvl6pPr>
            <a:lvl7pPr marL="2971800" indent="-228600" eaLnBrk="0" fontAlgn="base" hangingPunct="0">
              <a:spcBef>
                <a:spcPct val="0"/>
              </a:spcBef>
              <a:spcAft>
                <a:spcPct val="0"/>
              </a:spcAft>
              <a:defRPr>
                <a:solidFill>
                  <a:schemeClr val="tx1"/>
                </a:solidFill>
                <a:latin typeface="Franklin Gothic Book" pitchFamily="34" charset="0"/>
              </a:defRPr>
            </a:lvl7pPr>
            <a:lvl8pPr marL="3429000" indent="-228600" eaLnBrk="0" fontAlgn="base" hangingPunct="0">
              <a:spcBef>
                <a:spcPct val="0"/>
              </a:spcBef>
              <a:spcAft>
                <a:spcPct val="0"/>
              </a:spcAft>
              <a:defRPr>
                <a:solidFill>
                  <a:schemeClr val="tx1"/>
                </a:solidFill>
                <a:latin typeface="Franklin Gothic Book" pitchFamily="34" charset="0"/>
              </a:defRPr>
            </a:lvl8pPr>
            <a:lvl9pPr marL="3886200" indent="-228600" eaLnBrk="0" fontAlgn="base" hangingPunct="0">
              <a:spcBef>
                <a:spcPct val="0"/>
              </a:spcBef>
              <a:spcAft>
                <a:spcPct val="0"/>
              </a:spcAft>
              <a:defRPr>
                <a:solidFill>
                  <a:schemeClr val="tx1"/>
                </a:solidFill>
                <a:latin typeface="Franklin Gothic Book" pitchFamily="34" charset="0"/>
              </a:defRPr>
            </a:lvl9pPr>
          </a:lstStyle>
          <a:p>
            <a:fld id="{2BECBE41-9635-4C09-B1E6-0AC2AD858912}" type="slidenum">
              <a:rPr lang="en-US" altLang="el-GR" smtClean="0">
                <a:solidFill>
                  <a:schemeClr val="tx2"/>
                </a:solidFill>
              </a:rPr>
              <a:pPr/>
              <a:t>21</a:t>
            </a:fld>
            <a:endParaRPr lang="en-US" altLang="el-GR" smtClean="0">
              <a:solidFill>
                <a:schemeClr val="tx2"/>
              </a:solidFill>
            </a:endParaRPr>
          </a:p>
        </p:txBody>
      </p:sp>
      <p:graphicFrame>
        <p:nvGraphicFramePr>
          <p:cNvPr id="9" name="Θέση περιεχομένου 8"/>
          <p:cNvGraphicFramePr>
            <a:graphicFrameLocks noGrp="1"/>
          </p:cNvGraphicFramePr>
          <p:nvPr>
            <p:ph sz="quarter" idx="1"/>
            <p:extLst>
              <p:ext uri="{D42A27DB-BD31-4B8C-83A1-F6EECF244321}">
                <p14:modId xmlns:p14="http://schemas.microsoft.com/office/powerpoint/2010/main" val="2130042024"/>
              </p:ext>
            </p:extLst>
          </p:nvPr>
        </p:nvGraphicFramePr>
        <p:xfrm>
          <a:off x="972814" y="1401142"/>
          <a:ext cx="7775650" cy="4332114"/>
        </p:xfrm>
        <a:graphic>
          <a:graphicData uri="http://schemas.openxmlformats.org/drawingml/2006/table">
            <a:tbl>
              <a:tblPr firstRow="1" bandRow="1">
                <a:tableStyleId>{5C22544A-7EE6-4342-B048-85BDC9FD1C3A}</a:tableStyleId>
              </a:tblPr>
              <a:tblGrid>
                <a:gridCol w="6767537"/>
                <a:gridCol w="1008113"/>
              </a:tblGrid>
              <a:tr h="791865">
                <a:tc>
                  <a:txBody>
                    <a:bodyPr/>
                    <a:lstStyle/>
                    <a:p>
                      <a:r>
                        <a:rPr lang="el-GR" sz="2000" dirty="0"/>
                        <a:t>Δράσεις </a:t>
                      </a:r>
                      <a:r>
                        <a:rPr lang="en-US" sz="2000" dirty="0" smtClean="0"/>
                        <a:t>- </a:t>
                      </a:r>
                      <a:r>
                        <a:rPr lang="el-GR" sz="2000" dirty="0" smtClean="0"/>
                        <a:t>Η </a:t>
                      </a:r>
                      <a:r>
                        <a:rPr lang="el-GR" sz="2000" dirty="0"/>
                        <a:t>Επιτροπή: </a:t>
                      </a:r>
                    </a:p>
                  </a:txBody>
                  <a:tcPr marL="91435" marR="91435" marT="45714" marB="45714" anchor="ctr"/>
                </a:tc>
                <a:tc>
                  <a:txBody>
                    <a:bodyPr/>
                    <a:lstStyle/>
                    <a:p>
                      <a:r>
                        <a:rPr lang="el-GR" sz="2000" dirty="0" err="1" smtClean="0"/>
                        <a:t>Ημ</a:t>
                      </a:r>
                      <a:r>
                        <a:rPr lang="el-GR" sz="2000" dirty="0" smtClean="0"/>
                        <a:t>/</a:t>
                      </a:r>
                      <a:r>
                        <a:rPr lang="el-GR" sz="2000" dirty="0" err="1" smtClean="0"/>
                        <a:t>νία</a:t>
                      </a:r>
                      <a:r>
                        <a:rPr lang="el-GR" sz="2000" baseline="0" dirty="0" smtClean="0"/>
                        <a:t> </a:t>
                      </a:r>
                      <a:r>
                        <a:rPr lang="el-GR" sz="2000" dirty="0" smtClean="0"/>
                        <a:t>στόχος </a:t>
                      </a:r>
                      <a:endParaRPr lang="el-GR" sz="2000" dirty="0"/>
                    </a:p>
                  </a:txBody>
                  <a:tcPr marL="91435" marR="91435" marT="45714" marB="45714" anchor="ctr"/>
                </a:tc>
              </a:tr>
              <a:tr h="1115120">
                <a:tc>
                  <a:txBody>
                    <a:bodyPr/>
                    <a:lstStyle/>
                    <a:p>
                      <a:r>
                        <a:rPr lang="el-GR" sz="2000" dirty="0"/>
                        <a:t>11</a:t>
                      </a:r>
                      <a:r>
                        <a:rPr lang="el-GR" sz="2000" dirty="0" smtClean="0"/>
                        <a:t>. Θα </a:t>
                      </a:r>
                      <a:r>
                        <a:rPr lang="el-GR" sz="2000" dirty="0"/>
                        <a:t>υποβάλει πρωτοβουλία για τη διευκόλυνση της εφαρμογής ψηφιακών λύσεων σε όλη τη διάρκεια ζωής μιας επιχείρησης. </a:t>
                      </a:r>
                    </a:p>
                  </a:txBody>
                  <a:tcPr marL="91435" marR="91435" marT="45714" marB="45714" anchor="ctr"/>
                </a:tc>
                <a:tc>
                  <a:txBody>
                    <a:bodyPr/>
                    <a:lstStyle/>
                    <a:p>
                      <a:r>
                        <a:rPr lang="el-GR" sz="2000" dirty="0"/>
                        <a:t>2017 </a:t>
                      </a:r>
                    </a:p>
                  </a:txBody>
                  <a:tcPr marL="91435" marR="91435" marT="45714" marB="45714" anchor="ctr"/>
                </a:tc>
              </a:tr>
              <a:tr h="996032">
                <a:tc>
                  <a:txBody>
                    <a:bodyPr/>
                    <a:lstStyle/>
                    <a:p>
                      <a:r>
                        <a:rPr lang="el-GR" sz="2000" dirty="0" smtClean="0"/>
                        <a:t>1</a:t>
                      </a:r>
                      <a:r>
                        <a:rPr lang="en-US" sz="2000" dirty="0" smtClean="0"/>
                        <a:t>2</a:t>
                      </a:r>
                      <a:r>
                        <a:rPr lang="el-GR" sz="2000" dirty="0" smtClean="0"/>
                        <a:t>. Θα </a:t>
                      </a:r>
                      <a:r>
                        <a:rPr lang="el-GR" sz="2000" dirty="0"/>
                        <a:t>δρομολογήσει πιλοτική εφαρμογή της αρχής «μόνον άπαξ» για τις επιχειρήσεις. </a:t>
                      </a:r>
                      <a:r>
                        <a:rPr lang="en-US" sz="2000" dirty="0" smtClean="0">
                          <a:hlinkClick r:id="rId2"/>
                        </a:rPr>
                        <a:t>http://www.toop.eu/</a:t>
                      </a:r>
                      <a:r>
                        <a:rPr lang="en-US" sz="2000" dirty="0" smtClean="0"/>
                        <a:t> </a:t>
                      </a:r>
                      <a:endParaRPr lang="el-GR" sz="2000" dirty="0"/>
                    </a:p>
                  </a:txBody>
                  <a:tcPr marL="91435" marR="91435" marT="45714" marB="45714" anchor="ctr"/>
                </a:tc>
                <a:tc>
                  <a:txBody>
                    <a:bodyPr/>
                    <a:lstStyle/>
                    <a:p>
                      <a:r>
                        <a:rPr lang="el-GR" sz="2000" dirty="0"/>
                        <a:t>2016 </a:t>
                      </a:r>
                    </a:p>
                  </a:txBody>
                  <a:tcPr marL="91435" marR="91435" marT="45714" marB="45714" anchor="ctr"/>
                </a:tc>
              </a:tr>
              <a:tr h="1429097">
                <a:tc>
                  <a:txBody>
                    <a:bodyPr/>
                    <a:lstStyle/>
                    <a:p>
                      <a:r>
                        <a:rPr lang="el-GR" sz="2000" dirty="0" smtClean="0"/>
                        <a:t>1</a:t>
                      </a:r>
                      <a:r>
                        <a:rPr lang="en-US" sz="2000" dirty="0" smtClean="0"/>
                        <a:t>3</a:t>
                      </a:r>
                      <a:r>
                        <a:rPr lang="el-GR" sz="2000" dirty="0" smtClean="0"/>
                        <a:t>. Θα </a:t>
                      </a:r>
                      <a:r>
                        <a:rPr lang="el-GR" sz="2000" dirty="0"/>
                        <a:t>δημιουργήσει υπηρεσία μιας στάσης για τους σκοπούς της υποβολής εκθέσεων στις θαλάσσιες μεταφορές και της ψηφιοποίησης των παραστατικών μεταφοράς. </a:t>
                      </a:r>
                    </a:p>
                  </a:txBody>
                  <a:tcPr marL="91435" marR="91435" marT="45714" marB="45714" anchor="ctr"/>
                </a:tc>
                <a:tc>
                  <a:txBody>
                    <a:bodyPr/>
                    <a:lstStyle/>
                    <a:p>
                      <a:r>
                        <a:rPr lang="el-GR" sz="2000" dirty="0"/>
                        <a:t>2018 </a:t>
                      </a:r>
                    </a:p>
                  </a:txBody>
                  <a:tcPr marL="91435" marR="91435" marT="45714" marB="45714" anchor="ctr"/>
                </a:tc>
              </a:tr>
            </a:tbl>
          </a:graphicData>
        </a:graphic>
      </p:graphicFrame>
      <p:sp>
        <p:nvSpPr>
          <p:cNvPr id="5" name="Θέση αριθμού διαφάνειας 3"/>
          <p:cNvSpPr>
            <a:spLocks noGrp="1"/>
          </p:cNvSpPr>
          <p:nvPr>
            <p:ph type="sldNum" sz="quarter" idx="4294967295"/>
          </p:nvPr>
        </p:nvSpPr>
        <p:spPr>
          <a:xfrm>
            <a:off x="8362950" y="6165850"/>
            <a:ext cx="698500" cy="404813"/>
          </a:xfrm>
          <a:prstGeom prst="rect">
            <a:avLst/>
          </a:prstGeom>
        </p:spPr>
        <p:txBody>
          <a:bodyPr/>
          <a:lstStyle/>
          <a:p>
            <a:pPr>
              <a:defRPr/>
            </a:pPr>
            <a:fld id="{AA538C65-FE07-4C9A-9A52-4130A786E66C}" type="slidenum">
              <a:rPr lang="el-GR" altLang="el-GR" smtClean="0"/>
              <a:pPr>
                <a:defRPr/>
              </a:pPr>
              <a:t>21</a:t>
            </a:fld>
            <a:endParaRPr lang="el-GR" altLang="el-GR" dirty="0"/>
          </a:p>
        </p:txBody>
      </p:sp>
    </p:spTree>
    <p:extLst>
      <p:ext uri="{BB962C8B-B14F-4D97-AF65-F5344CB8AC3E}">
        <p14:creationId xmlns:p14="http://schemas.microsoft.com/office/powerpoint/2010/main" val="117560022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979613" y="188913"/>
            <a:ext cx="5695950" cy="1027112"/>
          </a:xfrm>
        </p:spPr>
        <p:txBody>
          <a:bodyPr>
            <a:normAutofit fontScale="90000"/>
          </a:bodyPr>
          <a:lstStyle/>
          <a:p>
            <a:pPr>
              <a:defRPr/>
            </a:pPr>
            <a:r>
              <a:rPr lang="el-GR" sz="2400" dirty="0"/>
              <a:t>Διευκόλυνση της διασυνοριακής κινητικότητας με </a:t>
            </a:r>
            <a:r>
              <a:rPr lang="el-GR" sz="2400" dirty="0" err="1"/>
              <a:t>διαλειτουργικές</a:t>
            </a:r>
            <a:r>
              <a:rPr lang="el-GR" sz="2400" dirty="0"/>
              <a:t> ψηφιακές δημόσιες </a:t>
            </a:r>
            <a:r>
              <a:rPr lang="el-GR" sz="2400" dirty="0" smtClean="0"/>
              <a:t>υπηρεσίες (3)</a:t>
            </a:r>
            <a:endParaRPr lang="el-GR" sz="2400" dirty="0"/>
          </a:p>
        </p:txBody>
      </p:sp>
      <p:sp>
        <p:nvSpPr>
          <p:cNvPr id="41987" name="Θέση αριθμού διαφάνειας 3"/>
          <p:cNvSpPr>
            <a:spLocks noGrp="1"/>
          </p:cNvSpPr>
          <p:nvPr>
            <p:ph type="sldNum" sz="quarter" idx="4294967295"/>
          </p:nvPr>
        </p:nvSpPr>
        <p:spPr bwMode="auto">
          <a:xfrm>
            <a:off x="612775" y="6356350"/>
            <a:ext cx="935038"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Franklin Gothic Book" pitchFamily="34" charset="0"/>
              </a:defRPr>
            </a:lvl1pPr>
            <a:lvl2pPr marL="742950" indent="-285750">
              <a:defRPr>
                <a:solidFill>
                  <a:schemeClr val="tx1"/>
                </a:solidFill>
                <a:latin typeface="Franklin Gothic Book" pitchFamily="34" charset="0"/>
              </a:defRPr>
            </a:lvl2pPr>
            <a:lvl3pPr marL="1143000" indent="-228600">
              <a:defRPr>
                <a:solidFill>
                  <a:schemeClr val="tx1"/>
                </a:solidFill>
                <a:latin typeface="Franklin Gothic Book" pitchFamily="34" charset="0"/>
              </a:defRPr>
            </a:lvl3pPr>
            <a:lvl4pPr marL="1600200" indent="-228600">
              <a:defRPr>
                <a:solidFill>
                  <a:schemeClr val="tx1"/>
                </a:solidFill>
                <a:latin typeface="Franklin Gothic Book" pitchFamily="34" charset="0"/>
              </a:defRPr>
            </a:lvl4pPr>
            <a:lvl5pPr marL="2057400" indent="-228600">
              <a:defRPr>
                <a:solidFill>
                  <a:schemeClr val="tx1"/>
                </a:solidFill>
                <a:latin typeface="Franklin Gothic Book" pitchFamily="34" charset="0"/>
              </a:defRPr>
            </a:lvl5pPr>
            <a:lvl6pPr marL="2514600" indent="-228600" eaLnBrk="0" fontAlgn="base" hangingPunct="0">
              <a:spcBef>
                <a:spcPct val="0"/>
              </a:spcBef>
              <a:spcAft>
                <a:spcPct val="0"/>
              </a:spcAft>
              <a:defRPr>
                <a:solidFill>
                  <a:schemeClr val="tx1"/>
                </a:solidFill>
                <a:latin typeface="Franklin Gothic Book" pitchFamily="34" charset="0"/>
              </a:defRPr>
            </a:lvl6pPr>
            <a:lvl7pPr marL="2971800" indent="-228600" eaLnBrk="0" fontAlgn="base" hangingPunct="0">
              <a:spcBef>
                <a:spcPct val="0"/>
              </a:spcBef>
              <a:spcAft>
                <a:spcPct val="0"/>
              </a:spcAft>
              <a:defRPr>
                <a:solidFill>
                  <a:schemeClr val="tx1"/>
                </a:solidFill>
                <a:latin typeface="Franklin Gothic Book" pitchFamily="34" charset="0"/>
              </a:defRPr>
            </a:lvl7pPr>
            <a:lvl8pPr marL="3429000" indent="-228600" eaLnBrk="0" fontAlgn="base" hangingPunct="0">
              <a:spcBef>
                <a:spcPct val="0"/>
              </a:spcBef>
              <a:spcAft>
                <a:spcPct val="0"/>
              </a:spcAft>
              <a:defRPr>
                <a:solidFill>
                  <a:schemeClr val="tx1"/>
                </a:solidFill>
                <a:latin typeface="Franklin Gothic Book" pitchFamily="34" charset="0"/>
              </a:defRPr>
            </a:lvl8pPr>
            <a:lvl9pPr marL="3886200" indent="-228600" eaLnBrk="0" fontAlgn="base" hangingPunct="0">
              <a:spcBef>
                <a:spcPct val="0"/>
              </a:spcBef>
              <a:spcAft>
                <a:spcPct val="0"/>
              </a:spcAft>
              <a:defRPr>
                <a:solidFill>
                  <a:schemeClr val="tx1"/>
                </a:solidFill>
                <a:latin typeface="Franklin Gothic Book" pitchFamily="34" charset="0"/>
              </a:defRPr>
            </a:lvl9pPr>
          </a:lstStyle>
          <a:p>
            <a:fld id="{2BECBE41-9635-4C09-B1E6-0AC2AD858912}" type="slidenum">
              <a:rPr lang="en-US" altLang="el-GR" smtClean="0">
                <a:solidFill>
                  <a:schemeClr val="tx2"/>
                </a:solidFill>
              </a:rPr>
              <a:pPr/>
              <a:t>22</a:t>
            </a:fld>
            <a:endParaRPr lang="en-US" altLang="el-GR" smtClean="0">
              <a:solidFill>
                <a:schemeClr val="tx2"/>
              </a:solidFill>
            </a:endParaRPr>
          </a:p>
        </p:txBody>
      </p:sp>
      <p:graphicFrame>
        <p:nvGraphicFramePr>
          <p:cNvPr id="9" name="Θέση περιεχομένου 8"/>
          <p:cNvGraphicFramePr>
            <a:graphicFrameLocks noGrp="1"/>
          </p:cNvGraphicFramePr>
          <p:nvPr>
            <p:ph sz="quarter" idx="1"/>
            <p:extLst>
              <p:ext uri="{D42A27DB-BD31-4B8C-83A1-F6EECF244321}">
                <p14:modId xmlns:p14="http://schemas.microsoft.com/office/powerpoint/2010/main" val="3649083602"/>
              </p:ext>
            </p:extLst>
          </p:nvPr>
        </p:nvGraphicFramePr>
        <p:xfrm>
          <a:off x="899592" y="1196975"/>
          <a:ext cx="7848872" cy="4248250"/>
        </p:xfrm>
        <a:graphic>
          <a:graphicData uri="http://schemas.openxmlformats.org/drawingml/2006/table">
            <a:tbl>
              <a:tblPr firstRow="1" bandRow="1">
                <a:tableStyleId>{5C22544A-7EE6-4342-B048-85BDC9FD1C3A}</a:tableStyleId>
              </a:tblPr>
              <a:tblGrid>
                <a:gridCol w="6912768"/>
                <a:gridCol w="936104"/>
              </a:tblGrid>
              <a:tr h="932789">
                <a:tc>
                  <a:txBody>
                    <a:bodyPr/>
                    <a:lstStyle/>
                    <a:p>
                      <a:r>
                        <a:rPr lang="el-GR" sz="2000" dirty="0"/>
                        <a:t>Δράσεις </a:t>
                      </a:r>
                      <a:r>
                        <a:rPr lang="en-US" sz="2000" dirty="0" smtClean="0"/>
                        <a:t>- </a:t>
                      </a:r>
                      <a:r>
                        <a:rPr lang="el-GR" sz="2000" dirty="0" smtClean="0"/>
                        <a:t>Η </a:t>
                      </a:r>
                      <a:r>
                        <a:rPr lang="el-GR" sz="2000" dirty="0"/>
                        <a:t>Επιτροπή: </a:t>
                      </a:r>
                    </a:p>
                  </a:txBody>
                  <a:tcPr marL="91435" marR="91435" marT="45714" marB="45714" anchor="ctr"/>
                </a:tc>
                <a:tc>
                  <a:txBody>
                    <a:bodyPr/>
                    <a:lstStyle/>
                    <a:p>
                      <a:r>
                        <a:rPr lang="el-GR" sz="2000" dirty="0" err="1" smtClean="0"/>
                        <a:t>Ημ</a:t>
                      </a:r>
                      <a:r>
                        <a:rPr lang="el-GR" sz="2000" dirty="0" smtClean="0"/>
                        <a:t>/</a:t>
                      </a:r>
                      <a:r>
                        <a:rPr lang="el-GR" sz="2000" dirty="0" err="1" smtClean="0"/>
                        <a:t>νία</a:t>
                      </a:r>
                      <a:r>
                        <a:rPr lang="el-GR" sz="2000" baseline="0" dirty="0" smtClean="0"/>
                        <a:t> </a:t>
                      </a:r>
                      <a:r>
                        <a:rPr lang="el-GR" sz="2000" dirty="0" smtClean="0"/>
                        <a:t>στόχος </a:t>
                      </a:r>
                      <a:endParaRPr lang="el-GR" sz="2000" dirty="0"/>
                    </a:p>
                  </a:txBody>
                  <a:tcPr marL="91435" marR="91435" marT="45714" marB="45714" anchor="ctr"/>
                </a:tc>
              </a:tr>
              <a:tr h="1338356">
                <a:tc>
                  <a:txBody>
                    <a:bodyPr/>
                    <a:lstStyle/>
                    <a:p>
                      <a:r>
                        <a:rPr lang="el-GR" sz="2000" dirty="0" smtClean="0"/>
                        <a:t>1</a:t>
                      </a:r>
                      <a:r>
                        <a:rPr lang="en-US" sz="2000" dirty="0" smtClean="0"/>
                        <a:t>4</a:t>
                      </a:r>
                      <a:r>
                        <a:rPr lang="el-GR" sz="2000" dirty="0" smtClean="0"/>
                        <a:t>. Θα </a:t>
                      </a:r>
                      <a:r>
                        <a:rPr lang="el-GR" sz="2000" dirty="0"/>
                        <a:t>ολοκληρώσει την καθιέρωση της ηλεκτρονικής ανταλλαγής πληροφοριών για την κοινωνική ασφάλιση </a:t>
                      </a:r>
                      <a:r>
                        <a:rPr lang="el-GR" sz="2000" dirty="0" smtClean="0"/>
                        <a:t>(</a:t>
                      </a:r>
                      <a:r>
                        <a:rPr lang="en-US" sz="2000" dirty="0" smtClean="0"/>
                        <a:t>Electronic</a:t>
                      </a:r>
                      <a:r>
                        <a:rPr lang="en-US" sz="2000" baseline="0" dirty="0" smtClean="0"/>
                        <a:t> Exchange of Social Security Information - </a:t>
                      </a:r>
                      <a:r>
                        <a:rPr lang="el-GR" sz="2000" dirty="0" smtClean="0"/>
                        <a:t>EESSI</a:t>
                      </a:r>
                      <a:r>
                        <a:rPr lang="el-GR" sz="2000" dirty="0"/>
                        <a:t>). </a:t>
                      </a:r>
                    </a:p>
                  </a:txBody>
                  <a:tcPr marL="91435" marR="91435" marT="45714" marB="45714" anchor="ctr"/>
                </a:tc>
                <a:tc>
                  <a:txBody>
                    <a:bodyPr/>
                    <a:lstStyle/>
                    <a:p>
                      <a:r>
                        <a:rPr lang="el-GR" sz="2000"/>
                        <a:t>2019 </a:t>
                      </a:r>
                    </a:p>
                  </a:txBody>
                  <a:tcPr marL="91435" marR="91435" marT="45714" marB="45714" anchor="ctr"/>
                </a:tc>
              </a:tr>
              <a:tr h="932789">
                <a:tc>
                  <a:txBody>
                    <a:bodyPr/>
                    <a:lstStyle/>
                    <a:p>
                      <a:r>
                        <a:rPr lang="el-GR" sz="2000" dirty="0" smtClean="0"/>
                        <a:t>1</a:t>
                      </a:r>
                      <a:r>
                        <a:rPr lang="en-US" sz="2000" dirty="0" smtClean="0"/>
                        <a:t>5</a:t>
                      </a:r>
                      <a:r>
                        <a:rPr lang="el-GR" sz="2000" dirty="0" smtClean="0"/>
                        <a:t>. Θα </a:t>
                      </a:r>
                      <a:r>
                        <a:rPr lang="el-GR" sz="2000" dirty="0"/>
                        <a:t>αναπτύξει περαιτέρω την ευρωπαϊκή πύλη για την επαγγελματική κινητικότητα του δικτύου EURES. </a:t>
                      </a:r>
                    </a:p>
                  </a:txBody>
                  <a:tcPr marL="91435" marR="91435" marT="45714" marB="45714" anchor="ctr"/>
                </a:tc>
                <a:tc>
                  <a:txBody>
                    <a:bodyPr/>
                    <a:lstStyle/>
                    <a:p>
                      <a:r>
                        <a:rPr lang="el-GR" sz="2000" dirty="0"/>
                        <a:t>2017 </a:t>
                      </a:r>
                    </a:p>
                  </a:txBody>
                  <a:tcPr marL="91435" marR="91435" marT="45714" marB="45714" anchor="ctr"/>
                </a:tc>
              </a:tr>
              <a:tr h="1044316">
                <a:tc>
                  <a:txBody>
                    <a:bodyPr/>
                    <a:lstStyle/>
                    <a:p>
                      <a:r>
                        <a:rPr lang="el-GR" sz="2000" dirty="0" smtClean="0"/>
                        <a:t>1</a:t>
                      </a:r>
                      <a:r>
                        <a:rPr lang="en-US" sz="2000" dirty="0" smtClean="0"/>
                        <a:t>6</a:t>
                      </a:r>
                      <a:r>
                        <a:rPr lang="el-GR" sz="2000" dirty="0" smtClean="0"/>
                        <a:t>. Θα </a:t>
                      </a:r>
                      <a:r>
                        <a:rPr lang="el-GR" sz="2000" dirty="0"/>
                        <a:t>στηρίξει τα κράτη μέλη στην ανάπτυξη διασυνοριακών υπηρεσιών ηλεκτρονικής υγείας (</a:t>
                      </a:r>
                      <a:r>
                        <a:rPr lang="el-GR" sz="2000" dirty="0" err="1"/>
                        <a:t>eHealth</a:t>
                      </a:r>
                      <a:r>
                        <a:rPr lang="el-GR" sz="2000" dirty="0"/>
                        <a:t>). </a:t>
                      </a:r>
                    </a:p>
                  </a:txBody>
                  <a:tcPr marL="91435" marR="91435" marT="45714" marB="45714" anchor="ctr"/>
                </a:tc>
                <a:tc>
                  <a:txBody>
                    <a:bodyPr/>
                    <a:lstStyle/>
                    <a:p>
                      <a:r>
                        <a:rPr lang="el-GR" sz="2000" dirty="0"/>
                        <a:t>2016- </a:t>
                      </a:r>
                    </a:p>
                    <a:p>
                      <a:r>
                        <a:rPr lang="el-GR" sz="2000" dirty="0"/>
                        <a:t>2018 </a:t>
                      </a:r>
                    </a:p>
                  </a:txBody>
                  <a:tcPr marL="91435" marR="91435" marT="45714" marB="45714" anchor="ctr"/>
                </a:tc>
              </a:tr>
            </a:tbl>
          </a:graphicData>
        </a:graphic>
      </p:graphicFrame>
      <p:sp>
        <p:nvSpPr>
          <p:cNvPr id="5" name="Θέση αριθμού διαφάνειας 3"/>
          <p:cNvSpPr>
            <a:spLocks noGrp="1"/>
          </p:cNvSpPr>
          <p:nvPr>
            <p:ph type="sldNum" sz="quarter" idx="4294967295"/>
          </p:nvPr>
        </p:nvSpPr>
        <p:spPr>
          <a:xfrm>
            <a:off x="8362950" y="6165850"/>
            <a:ext cx="698500" cy="404813"/>
          </a:xfrm>
          <a:prstGeom prst="rect">
            <a:avLst/>
          </a:prstGeom>
        </p:spPr>
        <p:txBody>
          <a:bodyPr/>
          <a:lstStyle/>
          <a:p>
            <a:pPr>
              <a:defRPr/>
            </a:pPr>
            <a:fld id="{AA538C65-FE07-4C9A-9A52-4130A786E66C}" type="slidenum">
              <a:rPr lang="el-GR" altLang="el-GR" smtClean="0"/>
              <a:pPr>
                <a:defRPr/>
              </a:pPr>
              <a:t>22</a:t>
            </a:fld>
            <a:endParaRPr lang="el-GR" altLang="el-GR" dirty="0"/>
          </a:p>
        </p:txBody>
      </p:sp>
    </p:spTree>
    <p:extLst>
      <p:ext uri="{BB962C8B-B14F-4D97-AF65-F5344CB8AC3E}">
        <p14:creationId xmlns:p14="http://schemas.microsoft.com/office/powerpoint/2010/main" val="310090692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Τίτλος 1"/>
          <p:cNvSpPr>
            <a:spLocks noGrp="1"/>
          </p:cNvSpPr>
          <p:nvPr>
            <p:ph type="title"/>
          </p:nvPr>
        </p:nvSpPr>
        <p:spPr>
          <a:xfrm>
            <a:off x="2051050" y="406400"/>
            <a:ext cx="5624513" cy="1027113"/>
          </a:xfrm>
        </p:spPr>
        <p:txBody>
          <a:bodyPr/>
          <a:lstStyle/>
          <a:p>
            <a:r>
              <a:rPr lang="el-GR" altLang="el-GR" sz="2000" dirty="0" smtClean="0"/>
              <a:t>Διευκόλυνση της ψηφιακής αλληλεπίδρασης μεταξύ των διοικήσεων και των πολιτών/επιχειρήσεων για την παροχή δημόσιων υπηρεσιών υψηλής ποιότητας </a:t>
            </a:r>
          </a:p>
        </p:txBody>
      </p:sp>
      <p:sp>
        <p:nvSpPr>
          <p:cNvPr id="43011" name="Θέση αριθμού διαφάνειας 3"/>
          <p:cNvSpPr>
            <a:spLocks noGrp="1"/>
          </p:cNvSpPr>
          <p:nvPr>
            <p:ph type="sldNum" sz="quarter" idx="4294967295"/>
          </p:nvPr>
        </p:nvSpPr>
        <p:spPr bwMode="auto">
          <a:xfrm>
            <a:off x="612775" y="6356350"/>
            <a:ext cx="935038"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Franklin Gothic Book" pitchFamily="34" charset="0"/>
              </a:defRPr>
            </a:lvl1pPr>
            <a:lvl2pPr marL="742950" indent="-285750">
              <a:defRPr>
                <a:solidFill>
                  <a:schemeClr val="tx1"/>
                </a:solidFill>
                <a:latin typeface="Franklin Gothic Book" pitchFamily="34" charset="0"/>
              </a:defRPr>
            </a:lvl2pPr>
            <a:lvl3pPr marL="1143000" indent="-228600">
              <a:defRPr>
                <a:solidFill>
                  <a:schemeClr val="tx1"/>
                </a:solidFill>
                <a:latin typeface="Franklin Gothic Book" pitchFamily="34" charset="0"/>
              </a:defRPr>
            </a:lvl3pPr>
            <a:lvl4pPr marL="1600200" indent="-228600">
              <a:defRPr>
                <a:solidFill>
                  <a:schemeClr val="tx1"/>
                </a:solidFill>
                <a:latin typeface="Franklin Gothic Book" pitchFamily="34" charset="0"/>
              </a:defRPr>
            </a:lvl4pPr>
            <a:lvl5pPr marL="2057400" indent="-228600">
              <a:defRPr>
                <a:solidFill>
                  <a:schemeClr val="tx1"/>
                </a:solidFill>
                <a:latin typeface="Franklin Gothic Book" pitchFamily="34" charset="0"/>
              </a:defRPr>
            </a:lvl5pPr>
            <a:lvl6pPr marL="2514600" indent="-228600" eaLnBrk="0" fontAlgn="base" hangingPunct="0">
              <a:spcBef>
                <a:spcPct val="0"/>
              </a:spcBef>
              <a:spcAft>
                <a:spcPct val="0"/>
              </a:spcAft>
              <a:defRPr>
                <a:solidFill>
                  <a:schemeClr val="tx1"/>
                </a:solidFill>
                <a:latin typeface="Franklin Gothic Book" pitchFamily="34" charset="0"/>
              </a:defRPr>
            </a:lvl6pPr>
            <a:lvl7pPr marL="2971800" indent="-228600" eaLnBrk="0" fontAlgn="base" hangingPunct="0">
              <a:spcBef>
                <a:spcPct val="0"/>
              </a:spcBef>
              <a:spcAft>
                <a:spcPct val="0"/>
              </a:spcAft>
              <a:defRPr>
                <a:solidFill>
                  <a:schemeClr val="tx1"/>
                </a:solidFill>
                <a:latin typeface="Franklin Gothic Book" pitchFamily="34" charset="0"/>
              </a:defRPr>
            </a:lvl7pPr>
            <a:lvl8pPr marL="3429000" indent="-228600" eaLnBrk="0" fontAlgn="base" hangingPunct="0">
              <a:spcBef>
                <a:spcPct val="0"/>
              </a:spcBef>
              <a:spcAft>
                <a:spcPct val="0"/>
              </a:spcAft>
              <a:defRPr>
                <a:solidFill>
                  <a:schemeClr val="tx1"/>
                </a:solidFill>
                <a:latin typeface="Franklin Gothic Book" pitchFamily="34" charset="0"/>
              </a:defRPr>
            </a:lvl8pPr>
            <a:lvl9pPr marL="3886200" indent="-228600" eaLnBrk="0" fontAlgn="base" hangingPunct="0">
              <a:spcBef>
                <a:spcPct val="0"/>
              </a:spcBef>
              <a:spcAft>
                <a:spcPct val="0"/>
              </a:spcAft>
              <a:defRPr>
                <a:solidFill>
                  <a:schemeClr val="tx1"/>
                </a:solidFill>
                <a:latin typeface="Franklin Gothic Book" pitchFamily="34" charset="0"/>
              </a:defRPr>
            </a:lvl9pPr>
          </a:lstStyle>
          <a:p>
            <a:fld id="{5826C733-513D-4386-94EB-E55962A85B2F}" type="slidenum">
              <a:rPr lang="en-US" altLang="el-GR" smtClean="0">
                <a:solidFill>
                  <a:schemeClr val="tx2"/>
                </a:solidFill>
              </a:rPr>
              <a:pPr/>
              <a:t>23</a:t>
            </a:fld>
            <a:endParaRPr lang="en-US" altLang="el-GR" smtClean="0">
              <a:solidFill>
                <a:schemeClr val="tx2"/>
              </a:solidFill>
            </a:endParaRPr>
          </a:p>
        </p:txBody>
      </p:sp>
      <p:graphicFrame>
        <p:nvGraphicFramePr>
          <p:cNvPr id="6" name="Θέση περιεχομένου 5"/>
          <p:cNvGraphicFramePr>
            <a:graphicFrameLocks noGrp="1"/>
          </p:cNvGraphicFramePr>
          <p:nvPr>
            <p:ph sz="quarter" idx="1"/>
            <p:extLst>
              <p:ext uri="{D42A27DB-BD31-4B8C-83A1-F6EECF244321}">
                <p14:modId xmlns:p14="http://schemas.microsoft.com/office/powerpoint/2010/main" val="2739019998"/>
              </p:ext>
            </p:extLst>
          </p:nvPr>
        </p:nvGraphicFramePr>
        <p:xfrm>
          <a:off x="827583" y="1828800"/>
          <a:ext cx="7859218" cy="3663944"/>
        </p:xfrm>
        <a:graphic>
          <a:graphicData uri="http://schemas.openxmlformats.org/drawingml/2006/table">
            <a:tbl>
              <a:tblPr firstRow="1" bandRow="1">
                <a:tableStyleId>{5C22544A-7EE6-4342-B048-85BDC9FD1C3A}</a:tableStyleId>
              </a:tblPr>
              <a:tblGrid>
                <a:gridCol w="6768753"/>
                <a:gridCol w="1090465"/>
              </a:tblGrid>
              <a:tr h="586295">
                <a:tc>
                  <a:txBody>
                    <a:bodyPr/>
                    <a:lstStyle/>
                    <a:p>
                      <a:r>
                        <a:rPr lang="el-GR" sz="2000" dirty="0"/>
                        <a:t>Δράσεις </a:t>
                      </a:r>
                      <a:r>
                        <a:rPr lang="en-US" sz="2000" dirty="0" smtClean="0"/>
                        <a:t>- </a:t>
                      </a:r>
                      <a:r>
                        <a:rPr lang="el-GR" sz="2000" dirty="0" smtClean="0"/>
                        <a:t>Η </a:t>
                      </a:r>
                      <a:r>
                        <a:rPr lang="el-GR" sz="2000" dirty="0"/>
                        <a:t>Επιτροπή: </a:t>
                      </a:r>
                    </a:p>
                  </a:txBody>
                  <a:tcPr marL="91437" marR="91437" marT="45715" marB="45715" anchor="ctr"/>
                </a:tc>
                <a:tc>
                  <a:txBody>
                    <a:bodyPr/>
                    <a:lstStyle/>
                    <a:p>
                      <a:r>
                        <a:rPr lang="el-GR" sz="2000" dirty="0" err="1" smtClean="0"/>
                        <a:t>Ημ</a:t>
                      </a:r>
                      <a:r>
                        <a:rPr lang="en-US" sz="2000" dirty="0" smtClean="0"/>
                        <a:t>.</a:t>
                      </a:r>
                      <a:r>
                        <a:rPr lang="el-GR" sz="2000" dirty="0" smtClean="0"/>
                        <a:t> </a:t>
                      </a:r>
                      <a:r>
                        <a:rPr lang="el-GR" sz="2000" dirty="0"/>
                        <a:t>στόχος </a:t>
                      </a:r>
                    </a:p>
                  </a:txBody>
                  <a:tcPr marL="91437" marR="91437" marT="45715" marB="45715" anchor="ctr"/>
                </a:tc>
              </a:tr>
              <a:tr h="826142">
                <a:tc>
                  <a:txBody>
                    <a:bodyPr/>
                    <a:lstStyle/>
                    <a:p>
                      <a:r>
                        <a:rPr lang="el-GR" sz="2000" dirty="0"/>
                        <a:t>18</a:t>
                      </a:r>
                      <a:r>
                        <a:rPr lang="el-GR" sz="2000" dirty="0" smtClean="0"/>
                        <a:t>.</a:t>
                      </a:r>
                      <a:r>
                        <a:rPr lang="en-US" sz="2000" dirty="0" smtClean="0"/>
                        <a:t> </a:t>
                      </a:r>
                      <a:r>
                        <a:rPr lang="el-GR" sz="2000" dirty="0" smtClean="0"/>
                        <a:t>Θα </a:t>
                      </a:r>
                      <a:r>
                        <a:rPr lang="el-GR" sz="2000" dirty="0"/>
                        <a:t>διερευνήσει τη δυνατότητα εφαρμογής της αρχής «μόνον άπαξ» για τους πολίτες σε διασυνοριακό πλαίσιο. </a:t>
                      </a:r>
                    </a:p>
                  </a:txBody>
                  <a:tcPr marL="91437" marR="91437" marT="45715" marB="45715" anchor="ctr"/>
                </a:tc>
                <a:tc>
                  <a:txBody>
                    <a:bodyPr/>
                    <a:lstStyle/>
                    <a:p>
                      <a:r>
                        <a:rPr lang="el-GR" sz="2000"/>
                        <a:t>2019 </a:t>
                      </a:r>
                    </a:p>
                  </a:txBody>
                  <a:tcPr marL="91437" marR="91437" marT="45715" marB="45715" anchor="ctr"/>
                </a:tc>
              </a:tr>
              <a:tr h="826142">
                <a:tc>
                  <a:txBody>
                    <a:bodyPr/>
                    <a:lstStyle/>
                    <a:p>
                      <a:r>
                        <a:rPr lang="el-GR" sz="2000" dirty="0"/>
                        <a:t>19</a:t>
                      </a:r>
                      <a:r>
                        <a:rPr lang="el-GR" sz="2000" dirty="0" smtClean="0"/>
                        <a:t>.</a:t>
                      </a:r>
                      <a:r>
                        <a:rPr lang="en-US" sz="2000" dirty="0" smtClean="0"/>
                        <a:t> </a:t>
                      </a:r>
                      <a:r>
                        <a:rPr lang="el-GR" sz="2000" dirty="0" smtClean="0"/>
                        <a:t>Θα </a:t>
                      </a:r>
                      <a:r>
                        <a:rPr lang="el-GR" sz="2000" dirty="0"/>
                        <a:t>επιταχύνει την ανάπτυξη και την υιοθέτηση της υποδομής χωρικών δεδομένων της οδηγίας INSPIRE. </a:t>
                      </a:r>
                    </a:p>
                  </a:txBody>
                  <a:tcPr marL="91437" marR="91437" marT="45715" marB="45715" anchor="ctr"/>
                </a:tc>
                <a:tc>
                  <a:txBody>
                    <a:bodyPr/>
                    <a:lstStyle/>
                    <a:p>
                      <a:r>
                        <a:rPr lang="el-GR" sz="2000"/>
                        <a:t>2016-2020 </a:t>
                      </a:r>
                    </a:p>
                  </a:txBody>
                  <a:tcPr marL="91437" marR="91437" marT="45715" marB="45715" anchor="ctr"/>
                </a:tc>
              </a:tr>
              <a:tr h="1305837">
                <a:tc>
                  <a:txBody>
                    <a:bodyPr/>
                    <a:lstStyle/>
                    <a:p>
                      <a:r>
                        <a:rPr lang="el-GR" sz="2000" dirty="0"/>
                        <a:t>20</a:t>
                      </a:r>
                      <a:r>
                        <a:rPr lang="el-GR" sz="2000" dirty="0" smtClean="0"/>
                        <a:t>.</a:t>
                      </a:r>
                      <a:r>
                        <a:rPr lang="en-US" sz="2000" dirty="0" smtClean="0"/>
                        <a:t> </a:t>
                      </a:r>
                      <a:r>
                        <a:rPr lang="el-GR" sz="2000" dirty="0" smtClean="0"/>
                        <a:t>Θα </a:t>
                      </a:r>
                      <a:r>
                        <a:rPr lang="el-GR" sz="2000" dirty="0"/>
                        <a:t>προβεί σε μετασχηματισμό των </a:t>
                      </a:r>
                      <a:r>
                        <a:rPr lang="el-GR" sz="2000" dirty="0" err="1"/>
                        <a:t>ιστοτόπων</a:t>
                      </a:r>
                      <a:r>
                        <a:rPr lang="el-GR" sz="2000" dirty="0"/>
                        <a:t> της για την υποστήριξη της ενίσχυσης της δέσμευσης και της συμμετοχής των πολιτών και των επιχειρήσεων στα προγράμματα και στις διαδικασίες χάραξης πολιτικής της ΕΕ. </a:t>
                      </a:r>
                    </a:p>
                  </a:txBody>
                  <a:tcPr marL="91437" marR="91437" marT="45715" marB="45715" anchor="ctr"/>
                </a:tc>
                <a:tc>
                  <a:txBody>
                    <a:bodyPr/>
                    <a:lstStyle/>
                    <a:p>
                      <a:r>
                        <a:rPr lang="el-GR" sz="2000" dirty="0"/>
                        <a:t>2018 </a:t>
                      </a:r>
                    </a:p>
                  </a:txBody>
                  <a:tcPr marL="91437" marR="91437" marT="45715" marB="45715" anchor="ctr"/>
                </a:tc>
              </a:tr>
            </a:tbl>
          </a:graphicData>
        </a:graphic>
      </p:graphicFrame>
      <p:sp>
        <p:nvSpPr>
          <p:cNvPr id="5" name="Θέση αριθμού διαφάνειας 3"/>
          <p:cNvSpPr>
            <a:spLocks noGrp="1"/>
          </p:cNvSpPr>
          <p:nvPr>
            <p:ph type="sldNum" sz="quarter" idx="4294967295"/>
          </p:nvPr>
        </p:nvSpPr>
        <p:spPr>
          <a:xfrm>
            <a:off x="8362950" y="6165850"/>
            <a:ext cx="698500" cy="404813"/>
          </a:xfrm>
          <a:prstGeom prst="rect">
            <a:avLst/>
          </a:prstGeom>
        </p:spPr>
        <p:txBody>
          <a:bodyPr/>
          <a:lstStyle/>
          <a:p>
            <a:pPr>
              <a:defRPr/>
            </a:pPr>
            <a:fld id="{AA538C65-FE07-4C9A-9A52-4130A786E66C}" type="slidenum">
              <a:rPr lang="el-GR" altLang="el-GR" smtClean="0"/>
              <a:pPr>
                <a:defRPr/>
              </a:pPr>
              <a:t>23</a:t>
            </a:fld>
            <a:endParaRPr lang="el-GR" altLang="el-GR" dirty="0"/>
          </a:p>
        </p:txBody>
      </p:sp>
    </p:spTree>
    <p:extLst>
      <p:ext uri="{BB962C8B-B14F-4D97-AF65-F5344CB8AC3E}">
        <p14:creationId xmlns:p14="http://schemas.microsoft.com/office/powerpoint/2010/main" val="371337828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a:xfrm>
            <a:off x="2339975" y="406400"/>
            <a:ext cx="5335588" cy="1027113"/>
          </a:xfrm>
        </p:spPr>
        <p:txBody>
          <a:bodyPr/>
          <a:lstStyle/>
          <a:p>
            <a:r>
              <a:rPr lang="el-GR" altLang="el-GR" dirty="0" smtClean="0"/>
              <a:t>Καταστήματα μιας Στάσης</a:t>
            </a:r>
            <a:endParaRPr lang="en-US" altLang="el-GR" dirty="0" smtClean="0"/>
          </a:p>
        </p:txBody>
      </p:sp>
      <p:sp>
        <p:nvSpPr>
          <p:cNvPr id="44035" name="Slide Number Placeholder 3"/>
          <p:cNvSpPr>
            <a:spLocks noGrp="1"/>
          </p:cNvSpPr>
          <p:nvPr>
            <p:ph type="sldNum" sz="quarter" idx="4294967295"/>
          </p:nvPr>
        </p:nvSpPr>
        <p:spPr bwMode="auto">
          <a:xfrm>
            <a:off x="612775" y="6356350"/>
            <a:ext cx="935038"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Franklin Gothic Book" pitchFamily="34" charset="0"/>
              </a:defRPr>
            </a:lvl1pPr>
            <a:lvl2pPr marL="742950" indent="-285750">
              <a:defRPr>
                <a:solidFill>
                  <a:schemeClr val="tx1"/>
                </a:solidFill>
                <a:latin typeface="Franklin Gothic Book" pitchFamily="34" charset="0"/>
              </a:defRPr>
            </a:lvl2pPr>
            <a:lvl3pPr marL="1143000" indent="-228600">
              <a:defRPr>
                <a:solidFill>
                  <a:schemeClr val="tx1"/>
                </a:solidFill>
                <a:latin typeface="Franklin Gothic Book" pitchFamily="34" charset="0"/>
              </a:defRPr>
            </a:lvl3pPr>
            <a:lvl4pPr marL="1600200" indent="-228600">
              <a:defRPr>
                <a:solidFill>
                  <a:schemeClr val="tx1"/>
                </a:solidFill>
                <a:latin typeface="Franklin Gothic Book" pitchFamily="34" charset="0"/>
              </a:defRPr>
            </a:lvl4pPr>
            <a:lvl5pPr marL="2057400" indent="-228600">
              <a:defRPr>
                <a:solidFill>
                  <a:schemeClr val="tx1"/>
                </a:solidFill>
                <a:latin typeface="Franklin Gothic Book" pitchFamily="34" charset="0"/>
              </a:defRPr>
            </a:lvl5pPr>
            <a:lvl6pPr marL="2514600" indent="-228600" eaLnBrk="0" fontAlgn="base" hangingPunct="0">
              <a:spcBef>
                <a:spcPct val="0"/>
              </a:spcBef>
              <a:spcAft>
                <a:spcPct val="0"/>
              </a:spcAft>
              <a:defRPr>
                <a:solidFill>
                  <a:schemeClr val="tx1"/>
                </a:solidFill>
                <a:latin typeface="Franklin Gothic Book" pitchFamily="34" charset="0"/>
              </a:defRPr>
            </a:lvl6pPr>
            <a:lvl7pPr marL="2971800" indent="-228600" eaLnBrk="0" fontAlgn="base" hangingPunct="0">
              <a:spcBef>
                <a:spcPct val="0"/>
              </a:spcBef>
              <a:spcAft>
                <a:spcPct val="0"/>
              </a:spcAft>
              <a:defRPr>
                <a:solidFill>
                  <a:schemeClr val="tx1"/>
                </a:solidFill>
                <a:latin typeface="Franklin Gothic Book" pitchFamily="34" charset="0"/>
              </a:defRPr>
            </a:lvl7pPr>
            <a:lvl8pPr marL="3429000" indent="-228600" eaLnBrk="0" fontAlgn="base" hangingPunct="0">
              <a:spcBef>
                <a:spcPct val="0"/>
              </a:spcBef>
              <a:spcAft>
                <a:spcPct val="0"/>
              </a:spcAft>
              <a:defRPr>
                <a:solidFill>
                  <a:schemeClr val="tx1"/>
                </a:solidFill>
                <a:latin typeface="Franklin Gothic Book" pitchFamily="34" charset="0"/>
              </a:defRPr>
            </a:lvl8pPr>
            <a:lvl9pPr marL="3886200" indent="-228600" eaLnBrk="0" fontAlgn="base" hangingPunct="0">
              <a:spcBef>
                <a:spcPct val="0"/>
              </a:spcBef>
              <a:spcAft>
                <a:spcPct val="0"/>
              </a:spcAft>
              <a:defRPr>
                <a:solidFill>
                  <a:schemeClr val="tx1"/>
                </a:solidFill>
                <a:latin typeface="Franklin Gothic Book" pitchFamily="34" charset="0"/>
              </a:defRPr>
            </a:lvl9pPr>
          </a:lstStyle>
          <a:p>
            <a:fld id="{97575208-A945-4B53-9085-D034CCBB3B3A}" type="slidenum">
              <a:rPr lang="en-US" altLang="el-GR" smtClean="0">
                <a:solidFill>
                  <a:schemeClr val="tx2"/>
                </a:solidFill>
              </a:rPr>
              <a:pPr/>
              <a:t>24</a:t>
            </a:fld>
            <a:endParaRPr lang="en-US" altLang="el-GR" smtClean="0">
              <a:solidFill>
                <a:schemeClr val="tx2"/>
              </a:solidFill>
            </a:endParaRPr>
          </a:p>
        </p:txBody>
      </p:sp>
      <p:sp>
        <p:nvSpPr>
          <p:cNvPr id="44036" name="Content Placeholder 4"/>
          <p:cNvSpPr>
            <a:spLocks noGrp="1"/>
          </p:cNvSpPr>
          <p:nvPr>
            <p:ph sz="quarter" idx="1"/>
          </p:nvPr>
        </p:nvSpPr>
        <p:spPr>
          <a:xfrm>
            <a:off x="900113" y="1844675"/>
            <a:ext cx="7559675" cy="4022725"/>
          </a:xfrm>
        </p:spPr>
        <p:txBody>
          <a:bodyPr/>
          <a:lstStyle/>
          <a:p>
            <a:r>
              <a:rPr lang="el-GR" altLang="el-GR" sz="2400" dirty="0" smtClean="0"/>
              <a:t>Ο χαρακτηρισμός </a:t>
            </a:r>
            <a:r>
              <a:rPr lang="en-US" altLang="el-GR" sz="2400" dirty="0" smtClean="0"/>
              <a:t>“</a:t>
            </a:r>
            <a:r>
              <a:rPr lang="el-GR" altLang="el-GR" sz="2400" dirty="0" smtClean="0"/>
              <a:t>κατάστημα μιας στάσης</a:t>
            </a:r>
            <a:r>
              <a:rPr lang="en-US" altLang="el-GR" sz="2400" dirty="0" smtClean="0"/>
              <a:t>” (one-stop shop) </a:t>
            </a:r>
            <a:r>
              <a:rPr lang="el-GR" altLang="el-GR" sz="2400" dirty="0" smtClean="0"/>
              <a:t>δίνεται σε επιχειρήσεις που είναι ικανές να ικανοποιήσουν όλα όσα χρειάζονται οι πελάτες τους αναφορικά με μια συγκεκριμένη σειρά αγαθών και υπηρεσιών</a:t>
            </a:r>
          </a:p>
          <a:p>
            <a:r>
              <a:rPr lang="el-GR" altLang="el-GR" sz="2400" dirty="0" smtClean="0"/>
              <a:t>Η ορολογία πλέον περιλαμβάνει αγαθά και υπηρεσίες που προσφέρονται μέσα από διαδικτυακούς τόπους </a:t>
            </a:r>
            <a:endParaRPr lang="en-US" altLang="el-GR" sz="2400" dirty="0" smtClean="0"/>
          </a:p>
        </p:txBody>
      </p:sp>
      <p:sp>
        <p:nvSpPr>
          <p:cNvPr id="5" name="Θέση αριθμού διαφάνειας 3"/>
          <p:cNvSpPr>
            <a:spLocks noGrp="1"/>
          </p:cNvSpPr>
          <p:nvPr>
            <p:ph type="sldNum" sz="quarter" idx="4294967295"/>
          </p:nvPr>
        </p:nvSpPr>
        <p:spPr>
          <a:xfrm>
            <a:off x="8362950" y="6165850"/>
            <a:ext cx="698500" cy="404813"/>
          </a:xfrm>
          <a:prstGeom prst="rect">
            <a:avLst/>
          </a:prstGeom>
        </p:spPr>
        <p:txBody>
          <a:bodyPr/>
          <a:lstStyle/>
          <a:p>
            <a:pPr>
              <a:defRPr/>
            </a:pPr>
            <a:fld id="{AA538C65-FE07-4C9A-9A52-4130A786E66C}" type="slidenum">
              <a:rPr lang="el-GR" altLang="el-GR" smtClean="0"/>
              <a:pPr>
                <a:defRPr/>
              </a:pPr>
              <a:t>24</a:t>
            </a:fld>
            <a:endParaRPr lang="el-GR" altLang="el-GR" dirty="0"/>
          </a:p>
        </p:txBody>
      </p:sp>
    </p:spTree>
    <p:extLst>
      <p:ext uri="{BB962C8B-B14F-4D97-AF65-F5344CB8AC3E}">
        <p14:creationId xmlns:p14="http://schemas.microsoft.com/office/powerpoint/2010/main" val="419213936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p:cNvSpPr>
            <a:spLocks noGrp="1"/>
          </p:cNvSpPr>
          <p:nvPr>
            <p:ph type="title"/>
          </p:nvPr>
        </p:nvSpPr>
        <p:spPr>
          <a:xfrm>
            <a:off x="1908175" y="406400"/>
            <a:ext cx="5767388" cy="1027113"/>
          </a:xfrm>
        </p:spPr>
        <p:txBody>
          <a:bodyPr/>
          <a:lstStyle/>
          <a:p>
            <a:r>
              <a:rPr lang="el-GR" altLang="el-GR" dirty="0" smtClean="0"/>
              <a:t>Απαιτήσεις Καταστημάτων μιας Στάσης</a:t>
            </a:r>
            <a:endParaRPr lang="en-US" altLang="el-GR" dirty="0" smtClean="0"/>
          </a:p>
        </p:txBody>
      </p:sp>
      <p:sp>
        <p:nvSpPr>
          <p:cNvPr id="45059" name="Slide Number Placeholder 3"/>
          <p:cNvSpPr>
            <a:spLocks noGrp="1"/>
          </p:cNvSpPr>
          <p:nvPr>
            <p:ph type="sldNum" sz="quarter" idx="4294967295"/>
          </p:nvPr>
        </p:nvSpPr>
        <p:spPr bwMode="auto">
          <a:xfrm>
            <a:off x="612775" y="6356350"/>
            <a:ext cx="935038"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Franklin Gothic Book" pitchFamily="34" charset="0"/>
              </a:defRPr>
            </a:lvl1pPr>
            <a:lvl2pPr marL="742950" indent="-285750">
              <a:defRPr>
                <a:solidFill>
                  <a:schemeClr val="tx1"/>
                </a:solidFill>
                <a:latin typeface="Franklin Gothic Book" pitchFamily="34" charset="0"/>
              </a:defRPr>
            </a:lvl2pPr>
            <a:lvl3pPr marL="1143000" indent="-228600">
              <a:defRPr>
                <a:solidFill>
                  <a:schemeClr val="tx1"/>
                </a:solidFill>
                <a:latin typeface="Franklin Gothic Book" pitchFamily="34" charset="0"/>
              </a:defRPr>
            </a:lvl3pPr>
            <a:lvl4pPr marL="1600200" indent="-228600">
              <a:defRPr>
                <a:solidFill>
                  <a:schemeClr val="tx1"/>
                </a:solidFill>
                <a:latin typeface="Franklin Gothic Book" pitchFamily="34" charset="0"/>
              </a:defRPr>
            </a:lvl4pPr>
            <a:lvl5pPr marL="2057400" indent="-228600">
              <a:defRPr>
                <a:solidFill>
                  <a:schemeClr val="tx1"/>
                </a:solidFill>
                <a:latin typeface="Franklin Gothic Book" pitchFamily="34" charset="0"/>
              </a:defRPr>
            </a:lvl5pPr>
            <a:lvl6pPr marL="2514600" indent="-228600" eaLnBrk="0" fontAlgn="base" hangingPunct="0">
              <a:spcBef>
                <a:spcPct val="0"/>
              </a:spcBef>
              <a:spcAft>
                <a:spcPct val="0"/>
              </a:spcAft>
              <a:defRPr>
                <a:solidFill>
                  <a:schemeClr val="tx1"/>
                </a:solidFill>
                <a:latin typeface="Franklin Gothic Book" pitchFamily="34" charset="0"/>
              </a:defRPr>
            </a:lvl6pPr>
            <a:lvl7pPr marL="2971800" indent="-228600" eaLnBrk="0" fontAlgn="base" hangingPunct="0">
              <a:spcBef>
                <a:spcPct val="0"/>
              </a:spcBef>
              <a:spcAft>
                <a:spcPct val="0"/>
              </a:spcAft>
              <a:defRPr>
                <a:solidFill>
                  <a:schemeClr val="tx1"/>
                </a:solidFill>
                <a:latin typeface="Franklin Gothic Book" pitchFamily="34" charset="0"/>
              </a:defRPr>
            </a:lvl7pPr>
            <a:lvl8pPr marL="3429000" indent="-228600" eaLnBrk="0" fontAlgn="base" hangingPunct="0">
              <a:spcBef>
                <a:spcPct val="0"/>
              </a:spcBef>
              <a:spcAft>
                <a:spcPct val="0"/>
              </a:spcAft>
              <a:defRPr>
                <a:solidFill>
                  <a:schemeClr val="tx1"/>
                </a:solidFill>
                <a:latin typeface="Franklin Gothic Book" pitchFamily="34" charset="0"/>
              </a:defRPr>
            </a:lvl8pPr>
            <a:lvl9pPr marL="3886200" indent="-228600" eaLnBrk="0" fontAlgn="base" hangingPunct="0">
              <a:spcBef>
                <a:spcPct val="0"/>
              </a:spcBef>
              <a:spcAft>
                <a:spcPct val="0"/>
              </a:spcAft>
              <a:defRPr>
                <a:solidFill>
                  <a:schemeClr val="tx1"/>
                </a:solidFill>
                <a:latin typeface="Franklin Gothic Book" pitchFamily="34" charset="0"/>
              </a:defRPr>
            </a:lvl9pPr>
          </a:lstStyle>
          <a:p>
            <a:fld id="{0BA148CD-1EA6-4647-8679-4532A6E031BB}" type="slidenum">
              <a:rPr lang="en-US" altLang="el-GR" smtClean="0">
                <a:solidFill>
                  <a:schemeClr val="tx2"/>
                </a:solidFill>
              </a:rPr>
              <a:pPr/>
              <a:t>25</a:t>
            </a:fld>
            <a:endParaRPr lang="en-US" altLang="el-GR" smtClean="0">
              <a:solidFill>
                <a:schemeClr val="tx2"/>
              </a:solidFill>
            </a:endParaRPr>
          </a:p>
        </p:txBody>
      </p:sp>
      <p:sp>
        <p:nvSpPr>
          <p:cNvPr id="5" name="Content Placeholder 4"/>
          <p:cNvSpPr>
            <a:spLocks noGrp="1"/>
          </p:cNvSpPr>
          <p:nvPr>
            <p:ph sz="quarter" idx="1"/>
          </p:nvPr>
        </p:nvSpPr>
        <p:spPr>
          <a:xfrm>
            <a:off x="900113" y="1844675"/>
            <a:ext cx="7559675" cy="4022725"/>
          </a:xfrm>
        </p:spPr>
        <p:txBody>
          <a:bodyPr>
            <a:normAutofit fontScale="92500"/>
          </a:bodyPr>
          <a:lstStyle/>
          <a:p>
            <a:pPr>
              <a:defRPr/>
            </a:pPr>
            <a:r>
              <a:rPr lang="el-GR" altLang="el-GR" sz="2800" dirty="0"/>
              <a:t>Ο χρήστης</a:t>
            </a:r>
            <a:r>
              <a:rPr lang="en-US" altLang="el-GR" sz="2800" dirty="0" smtClean="0"/>
              <a:t>:</a:t>
            </a:r>
            <a:endParaRPr lang="el-GR" altLang="el-GR" sz="2800" dirty="0" smtClean="0"/>
          </a:p>
          <a:p>
            <a:pPr lvl="1">
              <a:defRPr/>
            </a:pPr>
            <a:r>
              <a:rPr lang="el-GR" altLang="el-GR" sz="2500" dirty="0"/>
              <a:t>Δ</a:t>
            </a:r>
            <a:r>
              <a:rPr lang="el-GR" altLang="el-GR" sz="2500" dirty="0">
                <a:solidFill>
                  <a:srgbClr val="000000"/>
                </a:solidFill>
              </a:rPr>
              <a:t>εν </a:t>
            </a:r>
            <a:r>
              <a:rPr lang="el-GR" altLang="el-GR" sz="2500" dirty="0"/>
              <a:t>είναι αναγκαίο να γνωρίζει τρόπο λειτουργίας και δομή φορέων </a:t>
            </a:r>
            <a:r>
              <a:rPr lang="el-GR" altLang="el-GR" sz="2500" dirty="0" smtClean="0"/>
              <a:t>ΔΔ</a:t>
            </a:r>
          </a:p>
          <a:p>
            <a:pPr lvl="1">
              <a:defRPr/>
            </a:pPr>
            <a:r>
              <a:rPr lang="el-GR" altLang="el-GR" sz="2500" dirty="0"/>
              <a:t>Έρχεται σε επαφή αποκλειστικά με το σημείο εκκίνησης </a:t>
            </a:r>
            <a:endParaRPr lang="el-GR" altLang="el-GR" sz="2500" dirty="0" smtClean="0"/>
          </a:p>
          <a:p>
            <a:pPr lvl="1">
              <a:defRPr/>
            </a:pPr>
            <a:r>
              <a:rPr lang="el-GR" altLang="el-GR" sz="2500" dirty="0" smtClean="0"/>
              <a:t>Έχει </a:t>
            </a:r>
            <a:r>
              <a:rPr lang="el-GR" altLang="el-GR" sz="2500" dirty="0"/>
              <a:t>συνεχή (</a:t>
            </a:r>
            <a:r>
              <a:rPr lang="el-GR" altLang="el-GR" sz="2500" dirty="0" err="1"/>
              <a:t>online</a:t>
            </a:r>
            <a:r>
              <a:rPr lang="el-GR" altLang="el-GR" sz="2500" dirty="0"/>
              <a:t>) ενημέρωση για τη ροή της </a:t>
            </a:r>
            <a:r>
              <a:rPr lang="el-GR" altLang="el-GR" sz="2500" dirty="0" smtClean="0"/>
              <a:t>υπόθεσης</a:t>
            </a:r>
          </a:p>
          <a:p>
            <a:pPr lvl="1">
              <a:defRPr/>
            </a:pPr>
            <a:r>
              <a:rPr lang="el-GR" altLang="el-GR" sz="2500" dirty="0"/>
              <a:t>Παραλαμβάνει το αποτέλεσμα </a:t>
            </a:r>
            <a:r>
              <a:rPr lang="el-GR" altLang="el-GR" sz="2500" dirty="0" smtClean="0"/>
              <a:t>από </a:t>
            </a:r>
            <a:r>
              <a:rPr lang="el-GR" altLang="el-GR" sz="2500" dirty="0"/>
              <a:t>ένα </a:t>
            </a:r>
            <a:r>
              <a:rPr lang="el-GR" altLang="el-GR" sz="2500" dirty="0" smtClean="0"/>
              <a:t>σημείο</a:t>
            </a:r>
          </a:p>
          <a:p>
            <a:pPr lvl="1">
              <a:defRPr/>
            </a:pPr>
            <a:r>
              <a:rPr lang="el-GR" altLang="el-GR" sz="2500" dirty="0"/>
              <a:t>Παραλαμβάνει το προϊόν </a:t>
            </a:r>
            <a:r>
              <a:rPr lang="el-GR" altLang="el-GR" sz="2500" dirty="0" smtClean="0"/>
              <a:t>κατά </a:t>
            </a:r>
            <a:r>
              <a:rPr lang="el-GR" altLang="el-GR" sz="2500" dirty="0"/>
              <a:t>το δυνατόν </a:t>
            </a:r>
            <a:r>
              <a:rPr lang="el-GR" altLang="el-GR" sz="2500" dirty="0" smtClean="0"/>
              <a:t>ηλεκτρονικά</a:t>
            </a:r>
          </a:p>
          <a:p>
            <a:pPr lvl="1">
              <a:defRPr/>
            </a:pPr>
            <a:r>
              <a:rPr lang="el-GR" altLang="el-GR" sz="2500" dirty="0"/>
              <a:t>Εξασφαλισμένη η ασφάλεια και η ποιότητα της παρεχόμενης </a:t>
            </a:r>
            <a:r>
              <a:rPr lang="el-GR" altLang="el-GR" sz="2500" dirty="0" smtClean="0"/>
              <a:t>υπηρεσίας</a:t>
            </a:r>
            <a:endParaRPr lang="el-GR" dirty="0" smtClean="0"/>
          </a:p>
        </p:txBody>
      </p:sp>
      <p:sp>
        <p:nvSpPr>
          <p:cNvPr id="6" name="Θέση αριθμού διαφάνειας 3"/>
          <p:cNvSpPr>
            <a:spLocks noGrp="1"/>
          </p:cNvSpPr>
          <p:nvPr>
            <p:ph type="sldNum" sz="quarter" idx="4294967295"/>
          </p:nvPr>
        </p:nvSpPr>
        <p:spPr>
          <a:xfrm>
            <a:off x="8362950" y="6165850"/>
            <a:ext cx="698500" cy="404813"/>
          </a:xfrm>
          <a:prstGeom prst="rect">
            <a:avLst/>
          </a:prstGeom>
        </p:spPr>
        <p:txBody>
          <a:bodyPr/>
          <a:lstStyle/>
          <a:p>
            <a:pPr>
              <a:defRPr/>
            </a:pPr>
            <a:fld id="{AA538C65-FE07-4C9A-9A52-4130A786E66C}" type="slidenum">
              <a:rPr lang="el-GR" altLang="el-GR" smtClean="0"/>
              <a:pPr>
                <a:defRPr/>
              </a:pPr>
              <a:t>25</a:t>
            </a:fld>
            <a:endParaRPr lang="el-GR" altLang="el-GR" dirty="0"/>
          </a:p>
        </p:txBody>
      </p:sp>
    </p:spTree>
    <p:extLst>
      <p:ext uri="{BB962C8B-B14F-4D97-AF65-F5344CB8AC3E}">
        <p14:creationId xmlns:p14="http://schemas.microsoft.com/office/powerpoint/2010/main" val="273381423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691680" y="406400"/>
            <a:ext cx="5984372" cy="1027112"/>
          </a:xfrm>
        </p:spPr>
        <p:txBody>
          <a:bodyPr/>
          <a:lstStyle/>
          <a:p>
            <a:r>
              <a:rPr lang="el-GR" sz="2800" dirty="0" smtClean="0"/>
              <a:t>Τυπικό Παράδειγμα </a:t>
            </a:r>
            <a:r>
              <a:rPr lang="el-GR" sz="2800" dirty="0" err="1" smtClean="0"/>
              <a:t>διαλειτουργικής</a:t>
            </a:r>
            <a:r>
              <a:rPr lang="el-GR" sz="2800" dirty="0" smtClean="0"/>
              <a:t> υπηρεσίας – αρχιτεκτονική (1)</a:t>
            </a:r>
            <a:endParaRPr lang="el-GR" sz="2800" dirty="0"/>
          </a:p>
        </p:txBody>
      </p:sp>
      <p:graphicFrame>
        <p:nvGraphicFramePr>
          <p:cNvPr id="5" name="Θέση περιεχομένου 4"/>
          <p:cNvGraphicFramePr>
            <a:graphicFrameLocks noGrp="1"/>
          </p:cNvGraphicFramePr>
          <p:nvPr>
            <p:ph idx="1"/>
            <p:extLst>
              <p:ext uri="{D42A27DB-BD31-4B8C-83A1-F6EECF244321}">
                <p14:modId xmlns:p14="http://schemas.microsoft.com/office/powerpoint/2010/main" val="1584800343"/>
              </p:ext>
            </p:extLst>
          </p:nvPr>
        </p:nvGraphicFramePr>
        <p:xfrm>
          <a:off x="899592" y="1556792"/>
          <a:ext cx="7559676" cy="3561080"/>
        </p:xfrm>
        <a:graphic>
          <a:graphicData uri="http://schemas.openxmlformats.org/drawingml/2006/table">
            <a:tbl>
              <a:tblPr firstRow="1" bandRow="1">
                <a:tableStyleId>{5C22544A-7EE6-4342-B048-85BDC9FD1C3A}</a:tableStyleId>
              </a:tblPr>
              <a:tblGrid>
                <a:gridCol w="791567"/>
                <a:gridCol w="4248217"/>
                <a:gridCol w="2519892"/>
              </a:tblGrid>
              <a:tr h="370840">
                <a:tc>
                  <a:txBody>
                    <a:bodyPr/>
                    <a:lstStyle/>
                    <a:p>
                      <a:pPr algn="just">
                        <a:spcAft>
                          <a:spcPts val="300"/>
                        </a:spcAft>
                      </a:pPr>
                      <a:r>
                        <a:rPr lang="en-GB" sz="1800" b="1" dirty="0" err="1">
                          <a:effectLst/>
                          <a:latin typeface="Calibri"/>
                          <a:ea typeface="Times New Roman"/>
                          <a:cs typeface="Times New Roman"/>
                        </a:rPr>
                        <a:t>Nr</a:t>
                      </a:r>
                      <a:endParaRPr lang="el-GR" sz="1800" dirty="0">
                        <a:effectLst/>
                        <a:latin typeface="Calibri"/>
                        <a:ea typeface="Times New Roman"/>
                        <a:cs typeface="Times New Roman"/>
                      </a:endParaRPr>
                    </a:p>
                  </a:txBody>
                  <a:tcPr marL="68580" marR="68580" marT="0" marB="0"/>
                </a:tc>
                <a:tc>
                  <a:txBody>
                    <a:bodyPr/>
                    <a:lstStyle/>
                    <a:p>
                      <a:pPr algn="just">
                        <a:spcAft>
                          <a:spcPts val="300"/>
                        </a:spcAft>
                      </a:pPr>
                      <a:r>
                        <a:rPr lang="el-GR" sz="1800" b="1" dirty="0" smtClean="0">
                          <a:effectLst/>
                          <a:latin typeface="Calibri"/>
                          <a:ea typeface="Times New Roman"/>
                          <a:cs typeface="Times New Roman"/>
                        </a:rPr>
                        <a:t>Βήμα</a:t>
                      </a:r>
                      <a:endParaRPr lang="el-GR" sz="1800" dirty="0">
                        <a:effectLst/>
                        <a:latin typeface="Calibri"/>
                        <a:ea typeface="Times New Roman"/>
                        <a:cs typeface="Times New Roman"/>
                      </a:endParaRPr>
                    </a:p>
                  </a:txBody>
                  <a:tcPr marL="68580" marR="68580" marT="0" marB="0"/>
                </a:tc>
                <a:tc>
                  <a:txBody>
                    <a:bodyPr/>
                    <a:lstStyle/>
                    <a:p>
                      <a:pPr algn="just">
                        <a:spcAft>
                          <a:spcPts val="300"/>
                        </a:spcAft>
                      </a:pPr>
                      <a:r>
                        <a:rPr lang="el-GR" sz="1800" b="1" dirty="0" smtClean="0">
                          <a:effectLst/>
                          <a:latin typeface="Calibri"/>
                          <a:ea typeface="Times New Roman"/>
                          <a:cs typeface="Times New Roman"/>
                        </a:rPr>
                        <a:t>Λειτουργία</a:t>
                      </a:r>
                      <a:endParaRPr lang="el-GR" sz="1800" dirty="0">
                        <a:effectLst/>
                        <a:latin typeface="Calibri"/>
                        <a:ea typeface="Times New Roman"/>
                        <a:cs typeface="Times New Roman"/>
                      </a:endParaRPr>
                    </a:p>
                  </a:txBody>
                  <a:tcPr marL="68580" marR="68580" marT="0" marB="0"/>
                </a:tc>
              </a:tr>
              <a:tr h="370840">
                <a:tc>
                  <a:txBody>
                    <a:bodyPr/>
                    <a:lstStyle/>
                    <a:p>
                      <a:pPr algn="just">
                        <a:spcAft>
                          <a:spcPts val="300"/>
                        </a:spcAft>
                      </a:pPr>
                      <a:r>
                        <a:rPr lang="en-GB" sz="1800" dirty="0">
                          <a:effectLst/>
                          <a:latin typeface="Calibri"/>
                          <a:ea typeface="Times New Roman"/>
                          <a:cs typeface="Times New Roman"/>
                        </a:rPr>
                        <a:t>1</a:t>
                      </a:r>
                      <a:endParaRPr lang="el-GR" sz="1800" dirty="0">
                        <a:effectLst/>
                        <a:latin typeface="Calibri"/>
                        <a:ea typeface="Times New Roman"/>
                        <a:cs typeface="Times New Roman"/>
                      </a:endParaRPr>
                    </a:p>
                  </a:txBody>
                  <a:tcPr marL="68580" marR="68580" marT="0" marB="0"/>
                </a:tc>
                <a:tc>
                  <a:txBody>
                    <a:bodyPr/>
                    <a:lstStyle/>
                    <a:p>
                      <a:pPr algn="l">
                        <a:spcAft>
                          <a:spcPts val="300"/>
                        </a:spcAft>
                      </a:pPr>
                      <a:r>
                        <a:rPr lang="el-GR" sz="1800" dirty="0" smtClean="0"/>
                        <a:t>Αναγνώριση</a:t>
                      </a:r>
                      <a:r>
                        <a:rPr lang="el-GR" sz="1800" baseline="0" dirty="0" smtClean="0"/>
                        <a:t> </a:t>
                      </a:r>
                      <a:r>
                        <a:rPr lang="el-GR" sz="1800" dirty="0" smtClean="0"/>
                        <a:t>οικονομικού φορέα</a:t>
                      </a:r>
                      <a:endParaRPr lang="el-GR" sz="1800" dirty="0">
                        <a:effectLst/>
                        <a:latin typeface="Calibri"/>
                        <a:ea typeface="Times New Roman"/>
                        <a:cs typeface="Times New Roman"/>
                      </a:endParaRPr>
                    </a:p>
                  </a:txBody>
                  <a:tcPr marL="68580" marR="68580" marT="0" marB="0"/>
                </a:tc>
                <a:tc>
                  <a:txBody>
                    <a:bodyPr/>
                    <a:lstStyle/>
                    <a:p>
                      <a:pPr algn="l">
                        <a:spcAft>
                          <a:spcPts val="300"/>
                        </a:spcAft>
                      </a:pPr>
                      <a:r>
                        <a:rPr lang="en-GB" sz="1800" dirty="0" err="1" smtClean="0">
                          <a:effectLst/>
                          <a:latin typeface="Calibri"/>
                          <a:ea typeface="Times New Roman"/>
                          <a:cs typeface="Times New Roman"/>
                        </a:rPr>
                        <a:t>eID</a:t>
                      </a:r>
                      <a:r>
                        <a:rPr lang="en-GB" sz="1800" dirty="0" smtClean="0">
                          <a:effectLst/>
                          <a:latin typeface="Calibri"/>
                          <a:ea typeface="Times New Roman"/>
                          <a:cs typeface="Times New Roman"/>
                        </a:rPr>
                        <a:t> </a:t>
                      </a:r>
                      <a:r>
                        <a:rPr lang="en-GB" sz="1800" dirty="0">
                          <a:effectLst/>
                          <a:latin typeface="Calibri"/>
                          <a:ea typeface="Times New Roman"/>
                          <a:cs typeface="Times New Roman"/>
                          <a:sym typeface="Wingdings"/>
                        </a:rPr>
                        <a:t></a:t>
                      </a:r>
                      <a:r>
                        <a:rPr lang="en-GB" sz="1800" dirty="0">
                          <a:effectLst/>
                          <a:latin typeface="Calibri"/>
                          <a:ea typeface="Times New Roman"/>
                          <a:cs typeface="Times New Roman"/>
                        </a:rPr>
                        <a:t> </a:t>
                      </a:r>
                      <a:r>
                        <a:rPr lang="el-GR" sz="1800" dirty="0" smtClean="0">
                          <a:effectLst/>
                          <a:latin typeface="Calibri"/>
                          <a:ea typeface="Times New Roman"/>
                          <a:cs typeface="Times New Roman"/>
                        </a:rPr>
                        <a:t>εξουσιοδοτήσεις</a:t>
                      </a:r>
                      <a:endParaRPr lang="el-GR" sz="1800" dirty="0">
                        <a:effectLst/>
                        <a:latin typeface="Calibri"/>
                        <a:ea typeface="Times New Roman"/>
                        <a:cs typeface="Times New Roman"/>
                      </a:endParaRPr>
                    </a:p>
                  </a:txBody>
                  <a:tcPr marL="68580" marR="68580" marT="0" marB="0"/>
                </a:tc>
              </a:tr>
              <a:tr h="370840">
                <a:tc>
                  <a:txBody>
                    <a:bodyPr/>
                    <a:lstStyle/>
                    <a:p>
                      <a:pPr algn="just">
                        <a:spcAft>
                          <a:spcPts val="300"/>
                        </a:spcAft>
                      </a:pPr>
                      <a:r>
                        <a:rPr lang="en-GB" sz="1800" dirty="0">
                          <a:effectLst/>
                          <a:latin typeface="Calibri"/>
                          <a:ea typeface="Times New Roman"/>
                          <a:cs typeface="Times New Roman"/>
                        </a:rPr>
                        <a:t>2</a:t>
                      </a:r>
                      <a:endParaRPr lang="el-GR" sz="1800" dirty="0">
                        <a:effectLst/>
                        <a:latin typeface="Calibri"/>
                        <a:ea typeface="Times New Roman"/>
                        <a:cs typeface="Times New Roman"/>
                      </a:endParaRPr>
                    </a:p>
                  </a:txBody>
                  <a:tcPr marL="68580" marR="68580" marT="0" marB="0"/>
                </a:tc>
                <a:tc>
                  <a:txBody>
                    <a:bodyPr/>
                    <a:lstStyle/>
                    <a:p>
                      <a:pPr algn="l">
                        <a:spcAft>
                          <a:spcPts val="300"/>
                        </a:spcAft>
                      </a:pPr>
                      <a:r>
                        <a:rPr lang="el-GR" sz="1800" dirty="0" smtClean="0">
                          <a:effectLst/>
                          <a:latin typeface="Calibri"/>
                          <a:ea typeface="Times New Roman"/>
                          <a:cs typeface="Times New Roman"/>
                        </a:rPr>
                        <a:t>Η υπηρεσία </a:t>
                      </a:r>
                      <a:r>
                        <a:rPr lang="el-GR" sz="1800" dirty="0" err="1" smtClean="0">
                          <a:effectLst/>
                          <a:latin typeface="Calibri"/>
                          <a:ea typeface="Times New Roman"/>
                          <a:cs typeface="Times New Roman"/>
                        </a:rPr>
                        <a:t>eService</a:t>
                      </a:r>
                      <a:r>
                        <a:rPr lang="el-GR" sz="1800" dirty="0" smtClean="0">
                          <a:effectLst/>
                          <a:latin typeface="Calibri"/>
                          <a:ea typeface="Times New Roman"/>
                          <a:cs typeface="Times New Roman"/>
                        </a:rPr>
                        <a:t> αποφασίζει ποια δεδομένα χρειάζονται</a:t>
                      </a:r>
                      <a:endParaRPr lang="el-GR" sz="1800" dirty="0">
                        <a:effectLst/>
                        <a:latin typeface="Calibri"/>
                        <a:ea typeface="Times New Roman"/>
                        <a:cs typeface="Times New Roman"/>
                      </a:endParaRPr>
                    </a:p>
                  </a:txBody>
                  <a:tcPr marL="68580" marR="68580" marT="0" marB="0"/>
                </a:tc>
                <a:tc>
                  <a:txBody>
                    <a:bodyPr/>
                    <a:lstStyle/>
                    <a:p>
                      <a:pPr algn="l">
                        <a:spcAft>
                          <a:spcPts val="300"/>
                        </a:spcAft>
                      </a:pPr>
                      <a:r>
                        <a:rPr lang="el-GR" sz="1800" dirty="0" smtClean="0">
                          <a:effectLst/>
                          <a:latin typeface="Calibri"/>
                          <a:ea typeface="Times New Roman"/>
                          <a:cs typeface="Times New Roman"/>
                        </a:rPr>
                        <a:t>Αποφασίζει ποια στοιχεία</a:t>
                      </a:r>
                      <a:r>
                        <a:rPr lang="el-GR" sz="1800" baseline="0" dirty="0" smtClean="0">
                          <a:effectLst/>
                          <a:latin typeface="Calibri"/>
                          <a:ea typeface="Times New Roman"/>
                          <a:cs typeface="Times New Roman"/>
                        </a:rPr>
                        <a:t> θα πρέπει να μεταφερθούν</a:t>
                      </a:r>
                      <a:endParaRPr lang="el-GR" sz="1800" dirty="0">
                        <a:effectLst/>
                        <a:latin typeface="Calibri"/>
                        <a:ea typeface="Times New Roman"/>
                        <a:cs typeface="Times New Roman"/>
                      </a:endParaRPr>
                    </a:p>
                    <a:p>
                      <a:pPr algn="l">
                        <a:spcAft>
                          <a:spcPts val="300"/>
                        </a:spcAft>
                      </a:pPr>
                      <a:r>
                        <a:rPr lang="el-GR" sz="1800" dirty="0" smtClean="0">
                          <a:effectLst/>
                          <a:latin typeface="Calibri"/>
                          <a:ea typeface="Times New Roman"/>
                          <a:cs typeface="Times New Roman"/>
                        </a:rPr>
                        <a:t>(Σημασιολογική απεικόνιση)</a:t>
                      </a:r>
                      <a:endParaRPr lang="el-GR" sz="1800" dirty="0">
                        <a:effectLst/>
                        <a:latin typeface="Calibri"/>
                        <a:ea typeface="Times New Roman"/>
                        <a:cs typeface="Times New Roman"/>
                      </a:endParaRPr>
                    </a:p>
                  </a:txBody>
                  <a:tcPr marL="68580" marR="68580" marT="0" marB="0"/>
                </a:tc>
              </a:tr>
              <a:tr h="370840">
                <a:tc>
                  <a:txBody>
                    <a:bodyPr/>
                    <a:lstStyle/>
                    <a:p>
                      <a:pPr algn="just">
                        <a:spcAft>
                          <a:spcPts val="300"/>
                        </a:spcAft>
                      </a:pPr>
                      <a:r>
                        <a:rPr lang="en-GB" sz="1800" dirty="0">
                          <a:effectLst/>
                          <a:latin typeface="Calibri"/>
                          <a:ea typeface="Times New Roman"/>
                          <a:cs typeface="Times New Roman"/>
                        </a:rPr>
                        <a:t>3</a:t>
                      </a:r>
                      <a:endParaRPr lang="el-GR" sz="1800" dirty="0">
                        <a:effectLst/>
                        <a:latin typeface="Calibri"/>
                        <a:ea typeface="Times New Roman"/>
                        <a:cs typeface="Times New Roman"/>
                      </a:endParaRPr>
                    </a:p>
                  </a:txBody>
                  <a:tcPr marL="68580" marR="68580" marT="0" marB="0"/>
                </a:tc>
                <a:tc>
                  <a:txBody>
                    <a:bodyPr/>
                    <a:lstStyle/>
                    <a:p>
                      <a:pPr algn="l">
                        <a:spcAft>
                          <a:spcPts val="300"/>
                        </a:spcAft>
                      </a:pPr>
                      <a:r>
                        <a:rPr lang="el-GR" sz="1800" dirty="0" smtClean="0">
                          <a:effectLst/>
                          <a:latin typeface="Calibri"/>
                          <a:ea typeface="Times New Roman"/>
                          <a:cs typeface="Times New Roman"/>
                        </a:rPr>
                        <a:t>Εντοπισμός που βρίσκονται τα δεδομένα που ζητούνται</a:t>
                      </a:r>
                      <a:endParaRPr lang="el-GR" sz="1800" dirty="0">
                        <a:effectLst/>
                        <a:latin typeface="Calibri"/>
                        <a:ea typeface="Times New Roman"/>
                        <a:cs typeface="Times New Roman"/>
                      </a:endParaRPr>
                    </a:p>
                  </a:txBody>
                  <a:tcPr marL="68580" marR="68580" marT="0" marB="0"/>
                </a:tc>
                <a:tc>
                  <a:txBody>
                    <a:bodyPr/>
                    <a:lstStyle/>
                    <a:p>
                      <a:pPr algn="l">
                        <a:spcAft>
                          <a:spcPts val="300"/>
                        </a:spcAft>
                      </a:pPr>
                      <a:r>
                        <a:rPr lang="el-GR" sz="1800" dirty="0" smtClean="0">
                          <a:effectLst/>
                          <a:latin typeface="Calibri"/>
                          <a:ea typeface="Times New Roman"/>
                          <a:cs typeface="Times New Roman"/>
                        </a:rPr>
                        <a:t>Αναζήτηση δυνατοτήτων παροχής στοιχείων και σχετική τοποθεσία</a:t>
                      </a:r>
                      <a:endParaRPr lang="el-GR" sz="1800" dirty="0">
                        <a:effectLst/>
                        <a:latin typeface="Calibri"/>
                        <a:ea typeface="Times New Roman"/>
                        <a:cs typeface="Times New Roman"/>
                      </a:endParaRPr>
                    </a:p>
                    <a:p>
                      <a:pPr algn="l">
                        <a:spcAft>
                          <a:spcPts val="300"/>
                        </a:spcAft>
                      </a:pPr>
                      <a:r>
                        <a:rPr lang="el-GR" sz="1800" dirty="0" smtClean="0">
                          <a:effectLst/>
                          <a:latin typeface="Calibri"/>
                          <a:ea typeface="Times New Roman"/>
                          <a:cs typeface="Times New Roman"/>
                        </a:rPr>
                        <a:t>(Σημασιολογική αντιστοίχηση)</a:t>
                      </a:r>
                      <a:endParaRPr lang="el-GR" sz="1800" dirty="0">
                        <a:effectLst/>
                        <a:latin typeface="Calibri"/>
                        <a:ea typeface="Times New Roman"/>
                        <a:cs typeface="Times New Roman"/>
                      </a:endParaRPr>
                    </a:p>
                  </a:txBody>
                  <a:tcPr marL="68580" marR="68580" marT="0" marB="0"/>
                </a:tc>
              </a:tr>
            </a:tbl>
          </a:graphicData>
        </a:graphic>
      </p:graphicFrame>
      <p:sp>
        <p:nvSpPr>
          <p:cNvPr id="4" name="Θέση αριθμού διαφάνειας 3"/>
          <p:cNvSpPr>
            <a:spLocks noGrp="1"/>
          </p:cNvSpPr>
          <p:nvPr>
            <p:ph type="sldNum" sz="quarter" idx="4294967295"/>
          </p:nvPr>
        </p:nvSpPr>
        <p:spPr>
          <a:xfrm>
            <a:off x="8362950" y="6165850"/>
            <a:ext cx="698500" cy="404813"/>
          </a:xfrm>
          <a:prstGeom prst="rect">
            <a:avLst/>
          </a:prstGeom>
        </p:spPr>
        <p:txBody>
          <a:bodyPr/>
          <a:lstStyle/>
          <a:p>
            <a:pPr>
              <a:defRPr/>
            </a:pPr>
            <a:fld id="{AA538C65-FE07-4C9A-9A52-4130A786E66C}" type="slidenum">
              <a:rPr lang="el-GR" altLang="el-GR" smtClean="0"/>
              <a:pPr>
                <a:defRPr/>
              </a:pPr>
              <a:t>26</a:t>
            </a:fld>
            <a:endParaRPr lang="el-GR" altLang="el-GR"/>
          </a:p>
        </p:txBody>
      </p:sp>
    </p:spTree>
    <p:extLst>
      <p:ext uri="{BB962C8B-B14F-4D97-AF65-F5344CB8AC3E}">
        <p14:creationId xmlns:p14="http://schemas.microsoft.com/office/powerpoint/2010/main" val="202442430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691680" y="406400"/>
            <a:ext cx="5984372" cy="1027112"/>
          </a:xfrm>
        </p:spPr>
        <p:txBody>
          <a:bodyPr/>
          <a:lstStyle/>
          <a:p>
            <a:r>
              <a:rPr lang="el-GR" sz="2800" dirty="0" smtClean="0"/>
              <a:t>Τυπικό Παράδειγμα </a:t>
            </a:r>
            <a:r>
              <a:rPr lang="el-GR" sz="2800" dirty="0" err="1" smtClean="0"/>
              <a:t>διαλειτουργικής</a:t>
            </a:r>
            <a:r>
              <a:rPr lang="el-GR" sz="2800" dirty="0" smtClean="0"/>
              <a:t> υπηρεσίας – αρχιτεκτονική (2)</a:t>
            </a:r>
            <a:endParaRPr lang="el-GR" sz="2800" dirty="0"/>
          </a:p>
        </p:txBody>
      </p:sp>
      <p:graphicFrame>
        <p:nvGraphicFramePr>
          <p:cNvPr id="5" name="Θέση περιεχομένου 4"/>
          <p:cNvGraphicFramePr>
            <a:graphicFrameLocks noGrp="1"/>
          </p:cNvGraphicFramePr>
          <p:nvPr>
            <p:ph idx="1"/>
            <p:extLst>
              <p:ext uri="{D42A27DB-BD31-4B8C-83A1-F6EECF244321}">
                <p14:modId xmlns:p14="http://schemas.microsoft.com/office/powerpoint/2010/main" val="136392480"/>
              </p:ext>
            </p:extLst>
          </p:nvPr>
        </p:nvGraphicFramePr>
        <p:xfrm>
          <a:off x="899592" y="1556792"/>
          <a:ext cx="7559676" cy="4211320"/>
        </p:xfrm>
        <a:graphic>
          <a:graphicData uri="http://schemas.openxmlformats.org/drawingml/2006/table">
            <a:tbl>
              <a:tblPr firstRow="1" bandRow="1">
                <a:tableStyleId>{5C22544A-7EE6-4342-B048-85BDC9FD1C3A}</a:tableStyleId>
              </a:tblPr>
              <a:tblGrid>
                <a:gridCol w="791567"/>
                <a:gridCol w="4248217"/>
                <a:gridCol w="2519892"/>
              </a:tblGrid>
              <a:tr h="370840">
                <a:tc>
                  <a:txBody>
                    <a:bodyPr/>
                    <a:lstStyle/>
                    <a:p>
                      <a:pPr algn="l">
                        <a:spcAft>
                          <a:spcPts val="300"/>
                        </a:spcAft>
                      </a:pPr>
                      <a:r>
                        <a:rPr lang="en-GB" sz="1800" b="1" dirty="0" err="1">
                          <a:effectLst/>
                          <a:latin typeface="Calibri"/>
                          <a:ea typeface="Times New Roman"/>
                          <a:cs typeface="Times New Roman"/>
                        </a:rPr>
                        <a:t>Nr</a:t>
                      </a:r>
                      <a:endParaRPr lang="el-GR" sz="1800" dirty="0">
                        <a:effectLst/>
                        <a:latin typeface="Calibri"/>
                        <a:ea typeface="Times New Roman"/>
                        <a:cs typeface="Times New Roman"/>
                      </a:endParaRPr>
                    </a:p>
                  </a:txBody>
                  <a:tcPr marL="68580" marR="68580" marT="0" marB="0"/>
                </a:tc>
                <a:tc>
                  <a:txBody>
                    <a:bodyPr/>
                    <a:lstStyle/>
                    <a:p>
                      <a:pPr algn="l">
                        <a:spcAft>
                          <a:spcPts val="300"/>
                        </a:spcAft>
                      </a:pPr>
                      <a:r>
                        <a:rPr lang="el-GR" sz="1800" b="1" dirty="0" smtClean="0">
                          <a:effectLst/>
                          <a:latin typeface="Calibri"/>
                          <a:ea typeface="Times New Roman"/>
                          <a:cs typeface="Times New Roman"/>
                        </a:rPr>
                        <a:t>Βήμα</a:t>
                      </a:r>
                      <a:endParaRPr lang="el-GR" sz="1800" dirty="0">
                        <a:effectLst/>
                        <a:latin typeface="Calibri"/>
                        <a:ea typeface="Times New Roman"/>
                        <a:cs typeface="Times New Roman"/>
                      </a:endParaRPr>
                    </a:p>
                  </a:txBody>
                  <a:tcPr marL="68580" marR="68580" marT="0" marB="0"/>
                </a:tc>
                <a:tc>
                  <a:txBody>
                    <a:bodyPr/>
                    <a:lstStyle/>
                    <a:p>
                      <a:pPr algn="l">
                        <a:spcAft>
                          <a:spcPts val="300"/>
                        </a:spcAft>
                      </a:pPr>
                      <a:r>
                        <a:rPr lang="el-GR" sz="1800" b="1" dirty="0" smtClean="0">
                          <a:effectLst/>
                          <a:latin typeface="Calibri"/>
                          <a:ea typeface="Times New Roman"/>
                          <a:cs typeface="Times New Roman"/>
                        </a:rPr>
                        <a:t>Λειτουργία</a:t>
                      </a:r>
                      <a:endParaRPr lang="el-GR" sz="1800" dirty="0">
                        <a:effectLst/>
                        <a:latin typeface="Calibri"/>
                        <a:ea typeface="Times New Roman"/>
                        <a:cs typeface="Times New Roman"/>
                      </a:endParaRPr>
                    </a:p>
                  </a:txBody>
                  <a:tcPr marL="68580" marR="68580" marT="0" marB="0"/>
                </a:tc>
              </a:tr>
              <a:tr h="370840">
                <a:tc>
                  <a:txBody>
                    <a:bodyPr/>
                    <a:lstStyle/>
                    <a:p>
                      <a:pPr algn="l">
                        <a:spcAft>
                          <a:spcPts val="300"/>
                        </a:spcAft>
                      </a:pPr>
                      <a:r>
                        <a:rPr lang="en-GB" sz="1800" dirty="0">
                          <a:effectLst/>
                          <a:latin typeface="Calibri"/>
                          <a:ea typeface="Times New Roman"/>
                          <a:cs typeface="Times New Roman"/>
                        </a:rPr>
                        <a:t>4</a:t>
                      </a:r>
                      <a:endParaRPr lang="el-GR" sz="1800" dirty="0">
                        <a:effectLst/>
                        <a:latin typeface="Calibri"/>
                        <a:ea typeface="Times New Roman"/>
                        <a:cs typeface="Times New Roman"/>
                      </a:endParaRPr>
                    </a:p>
                  </a:txBody>
                  <a:tcPr marL="68580" marR="68580" marT="0" marB="0"/>
                </a:tc>
                <a:tc>
                  <a:txBody>
                    <a:bodyPr/>
                    <a:lstStyle/>
                    <a:p>
                      <a:pPr algn="l">
                        <a:spcAft>
                          <a:spcPts val="300"/>
                        </a:spcAft>
                      </a:pPr>
                      <a:r>
                        <a:rPr lang="el-GR" sz="1800" dirty="0" smtClean="0"/>
                        <a:t>Προσδιορισμός των όρων και των προϋποθέσεων (Θεσμικές</a:t>
                      </a:r>
                      <a:r>
                        <a:rPr lang="el-GR" sz="1800" baseline="0" dirty="0" smtClean="0"/>
                        <a:t>, κόστος κλπ)</a:t>
                      </a:r>
                      <a:r>
                        <a:rPr lang="el-GR" sz="1800" dirty="0" smtClean="0"/>
                        <a:t> που σχετίζονται με τα δεδομένα στην πλευρά του </a:t>
                      </a:r>
                      <a:r>
                        <a:rPr lang="el-GR" sz="1800" dirty="0" err="1" smtClean="0"/>
                        <a:t>παρόχου</a:t>
                      </a:r>
                      <a:r>
                        <a:rPr lang="el-GR" sz="1800" dirty="0" smtClean="0"/>
                        <a:t> δεδομένων</a:t>
                      </a:r>
                      <a:br>
                        <a:rPr lang="el-GR" sz="1800" dirty="0" smtClean="0"/>
                      </a:br>
                      <a:r>
                        <a:rPr lang="el-GR" sz="1800" dirty="0" smtClean="0"/>
                        <a:t>(όχι πάντα απαραίτητο)</a:t>
                      </a:r>
                      <a:endParaRPr lang="el-GR" sz="1800" dirty="0">
                        <a:effectLst/>
                        <a:latin typeface="Calibri"/>
                        <a:ea typeface="Times New Roman"/>
                        <a:cs typeface="Times New Roman"/>
                      </a:endParaRPr>
                    </a:p>
                  </a:txBody>
                  <a:tcPr marL="68580" marR="68580" marT="0" marB="0"/>
                </a:tc>
                <a:tc>
                  <a:txBody>
                    <a:bodyPr/>
                    <a:lstStyle/>
                    <a:p>
                      <a:pPr algn="l">
                        <a:spcAft>
                          <a:spcPts val="300"/>
                        </a:spcAft>
                      </a:pPr>
                      <a:r>
                        <a:rPr lang="el-GR" sz="1800" dirty="0" smtClean="0">
                          <a:effectLst/>
                          <a:latin typeface="Calibri"/>
                          <a:ea typeface="Times New Roman"/>
                          <a:cs typeface="Times New Roman"/>
                        </a:rPr>
                        <a:t>Αναζήτηση προϋποθέσεων παροχής στοιχείων </a:t>
                      </a:r>
                      <a:endParaRPr lang="el-GR" sz="1800" dirty="0">
                        <a:effectLst/>
                        <a:latin typeface="Calibri"/>
                        <a:ea typeface="Times New Roman"/>
                        <a:cs typeface="Times New Roman"/>
                      </a:endParaRPr>
                    </a:p>
                  </a:txBody>
                  <a:tcPr marL="68580" marR="68580" marT="0" marB="0"/>
                </a:tc>
              </a:tr>
              <a:tr h="370840">
                <a:tc>
                  <a:txBody>
                    <a:bodyPr/>
                    <a:lstStyle/>
                    <a:p>
                      <a:pPr algn="l">
                        <a:spcAft>
                          <a:spcPts val="300"/>
                        </a:spcAft>
                      </a:pPr>
                      <a:r>
                        <a:rPr lang="en-GB" sz="1800">
                          <a:effectLst/>
                          <a:latin typeface="Calibri"/>
                          <a:ea typeface="Times New Roman"/>
                          <a:cs typeface="Times New Roman"/>
                        </a:rPr>
                        <a:t>5</a:t>
                      </a:r>
                      <a:endParaRPr lang="el-GR" sz="1800">
                        <a:effectLst/>
                        <a:latin typeface="Calibri"/>
                        <a:ea typeface="Times New Roman"/>
                        <a:cs typeface="Times New Roman"/>
                      </a:endParaRPr>
                    </a:p>
                  </a:txBody>
                  <a:tcPr marL="68580" marR="68580" marT="0" marB="0"/>
                </a:tc>
                <a:tc>
                  <a:txBody>
                    <a:bodyPr/>
                    <a:lstStyle/>
                    <a:p>
                      <a:pPr algn="l">
                        <a:spcAft>
                          <a:spcPts val="300"/>
                        </a:spcAft>
                      </a:pPr>
                      <a:r>
                        <a:rPr lang="el-GR" sz="1800" dirty="0" smtClean="0">
                          <a:effectLst/>
                          <a:latin typeface="Calibri"/>
                          <a:ea typeface="Times New Roman"/>
                          <a:cs typeface="Times New Roman"/>
                        </a:rPr>
                        <a:t>Αίτημα για παροχή</a:t>
                      </a:r>
                      <a:r>
                        <a:rPr lang="el-GR" sz="1800" baseline="0" dirty="0" smtClean="0">
                          <a:effectLst/>
                          <a:latin typeface="Calibri"/>
                          <a:ea typeface="Times New Roman"/>
                          <a:cs typeface="Times New Roman"/>
                        </a:rPr>
                        <a:t> δεδομένων</a:t>
                      </a:r>
                      <a:endParaRPr lang="el-GR" sz="1800" dirty="0">
                        <a:effectLst/>
                        <a:latin typeface="Calibri"/>
                        <a:ea typeface="Times New Roman"/>
                        <a:cs typeface="Times New Roman"/>
                      </a:endParaRPr>
                    </a:p>
                  </a:txBody>
                  <a:tcPr marL="68580" marR="68580" marT="0" marB="0"/>
                </a:tc>
                <a:tc>
                  <a:txBody>
                    <a:bodyPr/>
                    <a:lstStyle/>
                    <a:p>
                      <a:pPr algn="l">
                        <a:spcAft>
                          <a:spcPts val="300"/>
                        </a:spcAft>
                      </a:pPr>
                      <a:r>
                        <a:rPr lang="el-GR" sz="1800" dirty="0" smtClean="0">
                          <a:effectLst/>
                          <a:latin typeface="Calibri"/>
                          <a:ea typeface="Times New Roman"/>
                          <a:cs typeface="Times New Roman"/>
                        </a:rPr>
                        <a:t>η-έγγραφο </a:t>
                      </a:r>
                      <a:r>
                        <a:rPr lang="en-US" sz="1800" dirty="0" smtClean="0">
                          <a:effectLst/>
                          <a:latin typeface="Calibri"/>
                          <a:ea typeface="Times New Roman"/>
                          <a:cs typeface="Times New Roman"/>
                        </a:rPr>
                        <a:t>+ </a:t>
                      </a:r>
                      <a:r>
                        <a:rPr lang="el-GR" sz="1800" dirty="0" smtClean="0">
                          <a:effectLst/>
                          <a:latin typeface="Calibri"/>
                          <a:ea typeface="Times New Roman"/>
                          <a:cs typeface="Times New Roman"/>
                        </a:rPr>
                        <a:t/>
                      </a:r>
                      <a:br>
                        <a:rPr lang="el-GR" sz="1800" dirty="0" smtClean="0">
                          <a:effectLst/>
                          <a:latin typeface="Calibri"/>
                          <a:ea typeface="Times New Roman"/>
                          <a:cs typeface="Times New Roman"/>
                        </a:rPr>
                      </a:br>
                      <a:r>
                        <a:rPr lang="el-GR" sz="1800" dirty="0" smtClean="0">
                          <a:effectLst/>
                          <a:latin typeface="Calibri"/>
                          <a:ea typeface="Times New Roman"/>
                          <a:cs typeface="Times New Roman"/>
                        </a:rPr>
                        <a:t>η-μεταφορά </a:t>
                      </a:r>
                      <a:r>
                        <a:rPr lang="en-US" sz="1800" dirty="0" smtClean="0">
                          <a:effectLst/>
                          <a:latin typeface="Calibri"/>
                          <a:ea typeface="Times New Roman"/>
                          <a:cs typeface="Times New Roman"/>
                        </a:rPr>
                        <a:t>+ </a:t>
                      </a:r>
                      <a:r>
                        <a:rPr lang="el-GR" sz="1800" dirty="0" smtClean="0">
                          <a:effectLst/>
                          <a:latin typeface="Calibri"/>
                          <a:ea typeface="Times New Roman"/>
                          <a:cs typeface="Times New Roman"/>
                        </a:rPr>
                        <a:t>εμπιστοσύνη </a:t>
                      </a:r>
                      <a:r>
                        <a:rPr lang="en-US" sz="1800" dirty="0" smtClean="0">
                          <a:effectLst/>
                          <a:latin typeface="Calibri"/>
                          <a:ea typeface="Times New Roman"/>
                          <a:cs typeface="Times New Roman"/>
                        </a:rPr>
                        <a:t> </a:t>
                      </a:r>
                      <a:r>
                        <a:rPr lang="en-US" sz="1800" dirty="0">
                          <a:effectLst/>
                          <a:latin typeface="Calibri"/>
                          <a:ea typeface="Times New Roman"/>
                          <a:cs typeface="Times New Roman"/>
                        </a:rPr>
                        <a:t>+ </a:t>
                      </a:r>
                      <a:r>
                        <a:rPr lang="el-GR" sz="1800" dirty="0" smtClean="0">
                          <a:effectLst/>
                          <a:latin typeface="Calibri"/>
                          <a:ea typeface="Times New Roman"/>
                          <a:cs typeface="Times New Roman"/>
                        </a:rPr>
                        <a:t>σημασιολογική</a:t>
                      </a:r>
                      <a:r>
                        <a:rPr lang="el-GR" sz="1800" baseline="0" dirty="0" smtClean="0">
                          <a:effectLst/>
                          <a:latin typeface="Calibri"/>
                          <a:ea typeface="Times New Roman"/>
                          <a:cs typeface="Times New Roman"/>
                        </a:rPr>
                        <a:t> απεικόνιση</a:t>
                      </a:r>
                      <a:endParaRPr lang="el-GR" sz="1800" dirty="0">
                        <a:effectLst/>
                        <a:latin typeface="Calibri"/>
                        <a:ea typeface="Times New Roman"/>
                        <a:cs typeface="Times New Roman"/>
                      </a:endParaRPr>
                    </a:p>
                  </a:txBody>
                  <a:tcPr marL="68580" marR="68580" marT="0" marB="0"/>
                </a:tc>
              </a:tr>
              <a:tr h="370840">
                <a:tc>
                  <a:txBody>
                    <a:bodyPr/>
                    <a:lstStyle/>
                    <a:p>
                      <a:pPr algn="l">
                        <a:spcAft>
                          <a:spcPts val="300"/>
                        </a:spcAft>
                      </a:pPr>
                      <a:r>
                        <a:rPr lang="en-GB" sz="1800">
                          <a:effectLst/>
                          <a:latin typeface="Calibri"/>
                          <a:ea typeface="Times New Roman"/>
                          <a:cs typeface="Times New Roman"/>
                        </a:rPr>
                        <a:t>6</a:t>
                      </a:r>
                      <a:endParaRPr lang="el-GR" sz="1800">
                        <a:effectLst/>
                        <a:latin typeface="Calibri"/>
                        <a:ea typeface="Times New Roman"/>
                        <a:cs typeface="Times New Roman"/>
                      </a:endParaRPr>
                    </a:p>
                  </a:txBody>
                  <a:tcPr marL="68580" marR="68580" marT="0" marB="0"/>
                </a:tc>
                <a:tc>
                  <a:txBody>
                    <a:bodyPr/>
                    <a:lstStyle/>
                    <a:p>
                      <a:pPr algn="l">
                        <a:spcAft>
                          <a:spcPts val="300"/>
                        </a:spcAft>
                      </a:pPr>
                      <a:r>
                        <a:rPr lang="el-GR" sz="1800" dirty="0" smtClean="0"/>
                        <a:t>Επαλήθευση και ανάλυση του αιτήματος από τον πάροχο</a:t>
                      </a:r>
                      <a:r>
                        <a:rPr lang="el-GR" sz="1800" baseline="0" dirty="0" smtClean="0"/>
                        <a:t> </a:t>
                      </a:r>
                      <a:r>
                        <a:rPr lang="el-GR" sz="1800" dirty="0" smtClean="0"/>
                        <a:t>δεδομένων</a:t>
                      </a:r>
                      <a:r>
                        <a:rPr lang="en-US" sz="1800" dirty="0">
                          <a:effectLst/>
                          <a:latin typeface="Calibri"/>
                          <a:ea typeface="Times New Roman"/>
                          <a:cs typeface="Times New Roman"/>
                        </a:rPr>
                        <a:t> </a:t>
                      </a:r>
                      <a:endParaRPr lang="el-GR" sz="1800" dirty="0">
                        <a:effectLst/>
                        <a:latin typeface="Calibri"/>
                        <a:ea typeface="Times New Roman"/>
                        <a:cs typeface="Times New Roman"/>
                      </a:endParaRPr>
                    </a:p>
                  </a:txBody>
                  <a:tcPr marL="68580" marR="68580" marT="0" marB="0"/>
                </a:tc>
                <a:tc>
                  <a:txBody>
                    <a:bodyPr/>
                    <a:lstStyle/>
                    <a:p>
                      <a:pPr algn="l">
                        <a:spcAft>
                          <a:spcPts val="300"/>
                        </a:spcAft>
                      </a:pPr>
                      <a:r>
                        <a:rPr lang="el-GR" sz="1800" dirty="0" smtClean="0">
                          <a:effectLst/>
                          <a:latin typeface="Calibri"/>
                          <a:ea typeface="Times New Roman"/>
                          <a:cs typeface="Times New Roman"/>
                        </a:rPr>
                        <a:t>Μη αποποίηση και </a:t>
                      </a:r>
                      <a:r>
                        <a:rPr lang="el-GR" sz="1800" dirty="0" err="1" smtClean="0"/>
                        <a:t>ιχνηλασιμότητα</a:t>
                      </a:r>
                      <a:r>
                        <a:rPr lang="el-GR" sz="1800" dirty="0" smtClean="0">
                          <a:effectLst/>
                          <a:latin typeface="Calibri"/>
                          <a:ea typeface="Times New Roman"/>
                          <a:cs typeface="Times New Roman"/>
                        </a:rPr>
                        <a:t> </a:t>
                      </a:r>
                      <a:r>
                        <a:rPr lang="en-US" sz="1800" dirty="0" smtClean="0">
                          <a:effectLst/>
                          <a:latin typeface="Calibri"/>
                          <a:ea typeface="Times New Roman"/>
                          <a:cs typeface="Times New Roman"/>
                        </a:rPr>
                        <a:t>+ </a:t>
                      </a:r>
                      <a:r>
                        <a:rPr lang="el-GR" sz="1800" dirty="0" smtClean="0">
                          <a:effectLst/>
                          <a:latin typeface="Calibri"/>
                          <a:ea typeface="Times New Roman"/>
                          <a:cs typeface="Times New Roman"/>
                        </a:rPr>
                        <a:t>εμπιστοσύνη</a:t>
                      </a:r>
                      <a:r>
                        <a:rPr lang="en-US" sz="1800" dirty="0" smtClean="0">
                          <a:effectLst/>
                          <a:latin typeface="Calibri"/>
                          <a:ea typeface="Times New Roman"/>
                          <a:cs typeface="Times New Roman"/>
                        </a:rPr>
                        <a:t> </a:t>
                      </a:r>
                      <a:r>
                        <a:rPr lang="en-US" sz="1800" dirty="0">
                          <a:effectLst/>
                          <a:latin typeface="Calibri"/>
                          <a:ea typeface="Times New Roman"/>
                          <a:cs typeface="Times New Roman"/>
                        </a:rPr>
                        <a:t>+ </a:t>
                      </a:r>
                      <a:r>
                        <a:rPr lang="el-GR" sz="1800" dirty="0" smtClean="0">
                          <a:effectLst/>
                          <a:latin typeface="Calibri"/>
                          <a:ea typeface="Times New Roman"/>
                          <a:cs typeface="Times New Roman"/>
                        </a:rPr>
                        <a:t>μετασχηματισμοί</a:t>
                      </a:r>
                      <a:endParaRPr lang="el-GR" sz="1800" dirty="0">
                        <a:effectLst/>
                        <a:latin typeface="Calibri"/>
                        <a:ea typeface="Times New Roman"/>
                        <a:cs typeface="Times New Roman"/>
                      </a:endParaRPr>
                    </a:p>
                  </a:txBody>
                  <a:tcPr marL="68580" marR="68580" marT="0" marB="0"/>
                </a:tc>
              </a:tr>
            </a:tbl>
          </a:graphicData>
        </a:graphic>
      </p:graphicFrame>
      <p:sp>
        <p:nvSpPr>
          <p:cNvPr id="4" name="Θέση αριθμού διαφάνειας 3"/>
          <p:cNvSpPr>
            <a:spLocks noGrp="1"/>
          </p:cNvSpPr>
          <p:nvPr>
            <p:ph type="sldNum" sz="quarter" idx="4294967295"/>
          </p:nvPr>
        </p:nvSpPr>
        <p:spPr>
          <a:xfrm>
            <a:off x="8362950" y="6165850"/>
            <a:ext cx="698500" cy="404813"/>
          </a:xfrm>
          <a:prstGeom prst="rect">
            <a:avLst/>
          </a:prstGeom>
        </p:spPr>
        <p:txBody>
          <a:bodyPr/>
          <a:lstStyle/>
          <a:p>
            <a:pPr>
              <a:defRPr/>
            </a:pPr>
            <a:fld id="{AA538C65-FE07-4C9A-9A52-4130A786E66C}" type="slidenum">
              <a:rPr lang="el-GR" altLang="el-GR" smtClean="0"/>
              <a:pPr>
                <a:defRPr/>
              </a:pPr>
              <a:t>27</a:t>
            </a:fld>
            <a:endParaRPr lang="el-GR" altLang="el-GR"/>
          </a:p>
        </p:txBody>
      </p:sp>
    </p:spTree>
    <p:extLst>
      <p:ext uri="{BB962C8B-B14F-4D97-AF65-F5344CB8AC3E}">
        <p14:creationId xmlns:p14="http://schemas.microsoft.com/office/powerpoint/2010/main" val="295203823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691680" y="406400"/>
            <a:ext cx="5984372" cy="1027112"/>
          </a:xfrm>
        </p:spPr>
        <p:txBody>
          <a:bodyPr/>
          <a:lstStyle/>
          <a:p>
            <a:r>
              <a:rPr lang="el-GR" sz="2800" dirty="0" smtClean="0"/>
              <a:t>Τυπικό Παράδειγμα </a:t>
            </a:r>
            <a:r>
              <a:rPr lang="el-GR" sz="2800" dirty="0" err="1" smtClean="0"/>
              <a:t>διαλειτουργικής</a:t>
            </a:r>
            <a:r>
              <a:rPr lang="el-GR" sz="2800" dirty="0" smtClean="0"/>
              <a:t> υπηρεσίας – αρχιτεκτονική (3)</a:t>
            </a:r>
            <a:endParaRPr lang="el-GR" sz="2800" dirty="0"/>
          </a:p>
        </p:txBody>
      </p:sp>
      <p:graphicFrame>
        <p:nvGraphicFramePr>
          <p:cNvPr id="5" name="Θέση περιεχομένου 4"/>
          <p:cNvGraphicFramePr>
            <a:graphicFrameLocks noGrp="1"/>
          </p:cNvGraphicFramePr>
          <p:nvPr>
            <p:ph idx="1"/>
            <p:extLst>
              <p:ext uri="{D42A27DB-BD31-4B8C-83A1-F6EECF244321}">
                <p14:modId xmlns:p14="http://schemas.microsoft.com/office/powerpoint/2010/main" val="1722742562"/>
              </p:ext>
            </p:extLst>
          </p:nvPr>
        </p:nvGraphicFramePr>
        <p:xfrm>
          <a:off x="899592" y="1556792"/>
          <a:ext cx="7559676" cy="2113280"/>
        </p:xfrm>
        <a:graphic>
          <a:graphicData uri="http://schemas.openxmlformats.org/drawingml/2006/table">
            <a:tbl>
              <a:tblPr firstRow="1" bandRow="1">
                <a:tableStyleId>{5C22544A-7EE6-4342-B048-85BDC9FD1C3A}</a:tableStyleId>
              </a:tblPr>
              <a:tblGrid>
                <a:gridCol w="791567"/>
                <a:gridCol w="4248217"/>
                <a:gridCol w="2519892"/>
              </a:tblGrid>
              <a:tr h="370840">
                <a:tc>
                  <a:txBody>
                    <a:bodyPr/>
                    <a:lstStyle/>
                    <a:p>
                      <a:pPr algn="just">
                        <a:spcAft>
                          <a:spcPts val="300"/>
                        </a:spcAft>
                      </a:pPr>
                      <a:r>
                        <a:rPr lang="en-GB" sz="1800" b="1" dirty="0" err="1">
                          <a:effectLst/>
                          <a:latin typeface="Calibri"/>
                          <a:ea typeface="Times New Roman"/>
                          <a:cs typeface="Times New Roman"/>
                        </a:rPr>
                        <a:t>Nr</a:t>
                      </a:r>
                      <a:endParaRPr lang="el-GR" sz="1800" dirty="0">
                        <a:effectLst/>
                        <a:latin typeface="Calibri"/>
                        <a:ea typeface="Times New Roman"/>
                        <a:cs typeface="Times New Roman"/>
                      </a:endParaRPr>
                    </a:p>
                  </a:txBody>
                  <a:tcPr marL="68580" marR="68580" marT="0" marB="0"/>
                </a:tc>
                <a:tc>
                  <a:txBody>
                    <a:bodyPr/>
                    <a:lstStyle/>
                    <a:p>
                      <a:pPr algn="just">
                        <a:spcAft>
                          <a:spcPts val="300"/>
                        </a:spcAft>
                      </a:pPr>
                      <a:r>
                        <a:rPr lang="el-GR" sz="1800" b="1" dirty="0" smtClean="0">
                          <a:effectLst/>
                          <a:latin typeface="Calibri"/>
                          <a:ea typeface="Times New Roman"/>
                          <a:cs typeface="Times New Roman"/>
                        </a:rPr>
                        <a:t>Βήμα</a:t>
                      </a:r>
                      <a:endParaRPr lang="el-GR" sz="1800" dirty="0">
                        <a:effectLst/>
                        <a:latin typeface="Calibri"/>
                        <a:ea typeface="Times New Roman"/>
                        <a:cs typeface="Times New Roman"/>
                      </a:endParaRPr>
                    </a:p>
                  </a:txBody>
                  <a:tcPr marL="68580" marR="68580" marT="0" marB="0"/>
                </a:tc>
                <a:tc>
                  <a:txBody>
                    <a:bodyPr/>
                    <a:lstStyle/>
                    <a:p>
                      <a:pPr algn="just">
                        <a:spcAft>
                          <a:spcPts val="300"/>
                        </a:spcAft>
                      </a:pPr>
                      <a:r>
                        <a:rPr lang="el-GR" sz="1800" b="1" dirty="0" smtClean="0">
                          <a:effectLst/>
                          <a:latin typeface="Calibri"/>
                          <a:ea typeface="Times New Roman"/>
                          <a:cs typeface="Times New Roman"/>
                        </a:rPr>
                        <a:t>Λειτουργία</a:t>
                      </a:r>
                      <a:endParaRPr lang="el-GR" sz="1800" dirty="0">
                        <a:effectLst/>
                        <a:latin typeface="Calibri"/>
                        <a:ea typeface="Times New Roman"/>
                        <a:cs typeface="Times New Roman"/>
                      </a:endParaRPr>
                    </a:p>
                  </a:txBody>
                  <a:tcPr marL="68580" marR="68580" marT="0" marB="0"/>
                </a:tc>
              </a:tr>
              <a:tr h="370840">
                <a:tc>
                  <a:txBody>
                    <a:bodyPr/>
                    <a:lstStyle/>
                    <a:p>
                      <a:pPr algn="just">
                        <a:spcAft>
                          <a:spcPts val="300"/>
                        </a:spcAft>
                      </a:pPr>
                      <a:r>
                        <a:rPr lang="en-GB" sz="1800" dirty="0">
                          <a:effectLst/>
                          <a:latin typeface="Calibri"/>
                          <a:ea typeface="Times New Roman"/>
                          <a:cs typeface="Times New Roman"/>
                        </a:rPr>
                        <a:t>7</a:t>
                      </a:r>
                      <a:endParaRPr lang="el-GR" sz="1800" dirty="0">
                        <a:effectLst/>
                        <a:latin typeface="Calibri"/>
                        <a:ea typeface="Times New Roman"/>
                        <a:cs typeface="Times New Roman"/>
                      </a:endParaRPr>
                    </a:p>
                  </a:txBody>
                  <a:tcPr marL="68580" marR="68580" marT="0" marB="0"/>
                </a:tc>
                <a:tc>
                  <a:txBody>
                    <a:bodyPr/>
                    <a:lstStyle/>
                    <a:p>
                      <a:pPr algn="l">
                        <a:spcAft>
                          <a:spcPts val="300"/>
                        </a:spcAft>
                      </a:pPr>
                      <a:r>
                        <a:rPr lang="el-GR" sz="1800" dirty="0" smtClean="0">
                          <a:effectLst/>
                          <a:latin typeface="Calibri"/>
                          <a:ea typeface="Times New Roman"/>
                          <a:cs typeface="Times New Roman"/>
                        </a:rPr>
                        <a:t>Δημιουργία</a:t>
                      </a:r>
                      <a:r>
                        <a:rPr lang="el-GR" sz="1800" baseline="0" dirty="0" smtClean="0">
                          <a:effectLst/>
                          <a:latin typeface="Calibri"/>
                          <a:ea typeface="Times New Roman"/>
                          <a:cs typeface="Times New Roman"/>
                        </a:rPr>
                        <a:t> Απάντησης</a:t>
                      </a:r>
                      <a:endParaRPr lang="el-GR" sz="1800" dirty="0">
                        <a:effectLst/>
                        <a:latin typeface="Calibri"/>
                        <a:ea typeface="Times New Roman"/>
                        <a:cs typeface="Times New Roman"/>
                      </a:endParaRPr>
                    </a:p>
                  </a:txBody>
                  <a:tcPr marL="68580" marR="68580" marT="0" marB="0"/>
                </a:tc>
                <a:tc>
                  <a:txBody>
                    <a:bodyPr/>
                    <a:lstStyle/>
                    <a:p>
                      <a:pPr marL="0" marR="0" indent="0" algn="l" defTabSz="685800" rtl="0" eaLnBrk="1" fontAlgn="auto" latinLnBrk="0" hangingPunct="1">
                        <a:lnSpc>
                          <a:spcPct val="100000"/>
                        </a:lnSpc>
                        <a:spcBef>
                          <a:spcPts val="0"/>
                        </a:spcBef>
                        <a:spcAft>
                          <a:spcPts val="300"/>
                        </a:spcAft>
                        <a:buClrTx/>
                        <a:buSzTx/>
                        <a:buFontTx/>
                        <a:buNone/>
                        <a:tabLst/>
                        <a:defRPr/>
                      </a:pPr>
                      <a:r>
                        <a:rPr lang="el-GR" sz="1800" dirty="0" smtClean="0">
                          <a:effectLst/>
                          <a:latin typeface="Calibri"/>
                          <a:ea typeface="Times New Roman"/>
                          <a:cs typeface="Times New Roman"/>
                        </a:rPr>
                        <a:t>η-έγγραφο</a:t>
                      </a:r>
                      <a:r>
                        <a:rPr lang="en-GB" sz="1800" dirty="0" smtClean="0">
                          <a:effectLst/>
                          <a:latin typeface="Calibri"/>
                          <a:ea typeface="Times New Roman"/>
                          <a:cs typeface="Times New Roman"/>
                        </a:rPr>
                        <a:t> </a:t>
                      </a:r>
                      <a:r>
                        <a:rPr lang="en-GB" sz="1800" dirty="0">
                          <a:effectLst/>
                          <a:latin typeface="Calibri"/>
                          <a:ea typeface="Times New Roman"/>
                          <a:cs typeface="Times New Roman"/>
                        </a:rPr>
                        <a:t>+ </a:t>
                      </a:r>
                      <a:r>
                        <a:rPr lang="el-GR" sz="1800" dirty="0" smtClean="0">
                          <a:effectLst/>
                          <a:latin typeface="Calibri"/>
                          <a:ea typeface="Times New Roman"/>
                          <a:cs typeface="Times New Roman"/>
                        </a:rPr>
                        <a:t>σημασιολογική</a:t>
                      </a:r>
                      <a:r>
                        <a:rPr lang="el-GR" sz="1800" baseline="0" dirty="0" smtClean="0">
                          <a:effectLst/>
                          <a:latin typeface="Calibri"/>
                          <a:ea typeface="Times New Roman"/>
                          <a:cs typeface="Times New Roman"/>
                        </a:rPr>
                        <a:t> απεικόνιση</a:t>
                      </a:r>
                      <a:r>
                        <a:rPr lang="en-GB" sz="1800" dirty="0" smtClean="0">
                          <a:effectLst/>
                          <a:latin typeface="Calibri"/>
                          <a:ea typeface="Times New Roman"/>
                          <a:cs typeface="Times New Roman"/>
                        </a:rPr>
                        <a:t> </a:t>
                      </a:r>
                      <a:endParaRPr lang="el-GR" sz="1800" dirty="0">
                        <a:effectLst/>
                        <a:latin typeface="Calibri"/>
                        <a:ea typeface="Times New Roman"/>
                        <a:cs typeface="Times New Roman"/>
                      </a:endParaRPr>
                    </a:p>
                  </a:txBody>
                  <a:tcPr marL="68580" marR="68580" marT="0" marB="0"/>
                </a:tc>
              </a:tr>
              <a:tr h="370840">
                <a:tc>
                  <a:txBody>
                    <a:bodyPr/>
                    <a:lstStyle/>
                    <a:p>
                      <a:pPr algn="just">
                        <a:spcAft>
                          <a:spcPts val="300"/>
                        </a:spcAft>
                      </a:pPr>
                      <a:r>
                        <a:rPr lang="en-GB" sz="1800">
                          <a:effectLst/>
                          <a:latin typeface="Calibri"/>
                          <a:ea typeface="Times New Roman"/>
                          <a:cs typeface="Times New Roman"/>
                        </a:rPr>
                        <a:t>8</a:t>
                      </a:r>
                      <a:endParaRPr lang="el-GR" sz="1800">
                        <a:effectLst/>
                        <a:latin typeface="Calibri"/>
                        <a:ea typeface="Times New Roman"/>
                        <a:cs typeface="Times New Roman"/>
                      </a:endParaRPr>
                    </a:p>
                  </a:txBody>
                  <a:tcPr marL="68580" marR="68580" marT="0" marB="0"/>
                </a:tc>
                <a:tc>
                  <a:txBody>
                    <a:bodyPr/>
                    <a:lstStyle/>
                    <a:p>
                      <a:pPr algn="l">
                        <a:spcAft>
                          <a:spcPts val="300"/>
                        </a:spcAft>
                      </a:pPr>
                      <a:r>
                        <a:rPr lang="el-GR" sz="1800" dirty="0" smtClean="0">
                          <a:effectLst/>
                          <a:latin typeface="Calibri"/>
                          <a:ea typeface="Times New Roman"/>
                          <a:cs typeface="Times New Roman"/>
                        </a:rPr>
                        <a:t>Αποστολή Απάντησης</a:t>
                      </a:r>
                      <a:endParaRPr lang="el-GR" sz="1800" dirty="0">
                        <a:effectLst/>
                        <a:latin typeface="Calibri"/>
                        <a:ea typeface="Times New Roman"/>
                        <a:cs typeface="Times New Roman"/>
                      </a:endParaRPr>
                    </a:p>
                  </a:txBody>
                  <a:tcPr marL="68580" marR="68580" marT="0" marB="0"/>
                </a:tc>
                <a:tc>
                  <a:txBody>
                    <a:bodyPr/>
                    <a:lstStyle/>
                    <a:p>
                      <a:pPr algn="l">
                        <a:spcAft>
                          <a:spcPts val="300"/>
                        </a:spcAft>
                      </a:pPr>
                      <a:r>
                        <a:rPr lang="el-GR" sz="1800" dirty="0" smtClean="0">
                          <a:effectLst/>
                          <a:latin typeface="Calibri"/>
                          <a:ea typeface="Times New Roman"/>
                          <a:cs typeface="Times New Roman"/>
                        </a:rPr>
                        <a:t>η-μεταφορά </a:t>
                      </a:r>
                      <a:endParaRPr lang="el-GR" sz="1800" dirty="0">
                        <a:effectLst/>
                        <a:latin typeface="Calibri"/>
                        <a:ea typeface="Times New Roman"/>
                        <a:cs typeface="Times New Roman"/>
                      </a:endParaRPr>
                    </a:p>
                  </a:txBody>
                  <a:tcPr marL="68580" marR="68580" marT="0" marB="0"/>
                </a:tc>
              </a:tr>
              <a:tr h="370840">
                <a:tc>
                  <a:txBody>
                    <a:bodyPr/>
                    <a:lstStyle/>
                    <a:p>
                      <a:pPr algn="just">
                        <a:spcAft>
                          <a:spcPts val="300"/>
                        </a:spcAft>
                      </a:pPr>
                      <a:r>
                        <a:rPr lang="en-GB" sz="1800" dirty="0">
                          <a:effectLst/>
                          <a:latin typeface="Calibri"/>
                          <a:ea typeface="Times New Roman"/>
                          <a:cs typeface="Times New Roman"/>
                        </a:rPr>
                        <a:t> </a:t>
                      </a:r>
                      <a:r>
                        <a:rPr lang="el-GR" sz="1800" dirty="0" smtClean="0">
                          <a:effectLst/>
                          <a:latin typeface="Calibri"/>
                          <a:ea typeface="Times New Roman"/>
                          <a:cs typeface="Times New Roman"/>
                        </a:rPr>
                        <a:t>9</a:t>
                      </a:r>
                      <a:endParaRPr lang="el-GR" sz="1800" dirty="0">
                        <a:effectLst/>
                        <a:latin typeface="Calibri"/>
                        <a:ea typeface="Times New Roman"/>
                        <a:cs typeface="Times New Roman"/>
                      </a:endParaRPr>
                    </a:p>
                  </a:txBody>
                  <a:tcPr marL="68580" marR="68580" marT="0" marB="0"/>
                </a:tc>
                <a:tc>
                  <a:txBody>
                    <a:bodyPr/>
                    <a:lstStyle/>
                    <a:p>
                      <a:pPr algn="l">
                        <a:spcAft>
                          <a:spcPts val="300"/>
                        </a:spcAft>
                      </a:pPr>
                      <a:r>
                        <a:rPr lang="el-GR" sz="1800" dirty="0" smtClean="0"/>
                        <a:t>Δεδομένα που πρέπει να ληφθούν από τον Καταναλωτή Δεδομένων)</a:t>
                      </a:r>
                      <a:endParaRPr lang="el-GR" sz="1800" dirty="0">
                        <a:effectLst/>
                        <a:latin typeface="Calibri"/>
                        <a:ea typeface="Times New Roman"/>
                        <a:cs typeface="Times New Roman"/>
                      </a:endParaRPr>
                    </a:p>
                  </a:txBody>
                  <a:tcPr marL="68580" marR="68580" marT="0" marB="0"/>
                </a:tc>
                <a:tc>
                  <a:txBody>
                    <a:bodyPr/>
                    <a:lstStyle/>
                    <a:p>
                      <a:pPr marL="0" marR="0" indent="0" algn="l" defTabSz="685800" rtl="0" eaLnBrk="1" fontAlgn="auto" latinLnBrk="0" hangingPunct="1">
                        <a:lnSpc>
                          <a:spcPct val="100000"/>
                        </a:lnSpc>
                        <a:spcBef>
                          <a:spcPts val="0"/>
                        </a:spcBef>
                        <a:spcAft>
                          <a:spcPts val="300"/>
                        </a:spcAft>
                        <a:buClrTx/>
                        <a:buSzTx/>
                        <a:buFontTx/>
                        <a:buNone/>
                        <a:tabLst/>
                        <a:defRPr/>
                      </a:pPr>
                      <a:r>
                        <a:rPr lang="el-GR" sz="1800" dirty="0" smtClean="0">
                          <a:effectLst/>
                          <a:latin typeface="Calibri"/>
                          <a:ea typeface="Times New Roman"/>
                          <a:cs typeface="Times New Roman"/>
                        </a:rPr>
                        <a:t>σημασιολογική</a:t>
                      </a:r>
                      <a:r>
                        <a:rPr lang="el-GR" sz="1800" baseline="0" dirty="0" smtClean="0">
                          <a:effectLst/>
                          <a:latin typeface="Calibri"/>
                          <a:ea typeface="Times New Roman"/>
                          <a:cs typeface="Times New Roman"/>
                        </a:rPr>
                        <a:t> απεικόνιση</a:t>
                      </a:r>
                      <a:r>
                        <a:rPr lang="en-GB" sz="1800" dirty="0" smtClean="0">
                          <a:effectLst/>
                          <a:latin typeface="Calibri"/>
                          <a:ea typeface="Times New Roman"/>
                          <a:cs typeface="Times New Roman"/>
                        </a:rPr>
                        <a:t> </a:t>
                      </a:r>
                      <a:endParaRPr lang="el-GR" sz="1800" dirty="0" smtClean="0">
                        <a:effectLst/>
                        <a:latin typeface="Calibri"/>
                        <a:ea typeface="Times New Roman"/>
                        <a:cs typeface="Times New Roman"/>
                      </a:endParaRPr>
                    </a:p>
                  </a:txBody>
                  <a:tcPr marL="68580" marR="68580" marT="0" marB="0"/>
                </a:tc>
              </a:tr>
            </a:tbl>
          </a:graphicData>
        </a:graphic>
      </p:graphicFrame>
      <p:sp>
        <p:nvSpPr>
          <p:cNvPr id="4" name="Θέση αριθμού διαφάνειας 3"/>
          <p:cNvSpPr>
            <a:spLocks noGrp="1"/>
          </p:cNvSpPr>
          <p:nvPr>
            <p:ph type="sldNum" sz="quarter" idx="4294967295"/>
          </p:nvPr>
        </p:nvSpPr>
        <p:spPr>
          <a:xfrm>
            <a:off x="8362950" y="6165850"/>
            <a:ext cx="698500" cy="404813"/>
          </a:xfrm>
          <a:prstGeom prst="rect">
            <a:avLst/>
          </a:prstGeom>
        </p:spPr>
        <p:txBody>
          <a:bodyPr/>
          <a:lstStyle/>
          <a:p>
            <a:pPr>
              <a:defRPr/>
            </a:pPr>
            <a:fld id="{AA538C65-FE07-4C9A-9A52-4130A786E66C}" type="slidenum">
              <a:rPr lang="el-GR" altLang="el-GR" smtClean="0"/>
              <a:pPr>
                <a:defRPr/>
              </a:pPr>
              <a:t>28</a:t>
            </a:fld>
            <a:endParaRPr lang="el-GR" altLang="el-GR" dirty="0"/>
          </a:p>
        </p:txBody>
      </p:sp>
    </p:spTree>
    <p:extLst>
      <p:ext uri="{BB962C8B-B14F-4D97-AF65-F5344CB8AC3E}">
        <p14:creationId xmlns:p14="http://schemas.microsoft.com/office/powerpoint/2010/main" val="253763721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4"/>
          <p:cNvSpPr>
            <a:spLocks noGrp="1"/>
          </p:cNvSpPr>
          <p:nvPr>
            <p:ph type="title"/>
          </p:nvPr>
        </p:nvSpPr>
        <p:spPr/>
        <p:txBody>
          <a:bodyPr/>
          <a:lstStyle/>
          <a:p>
            <a:r>
              <a:rPr lang="el-GR" dirty="0" smtClean="0"/>
              <a:t>Διασυνοριακό σενάριο αρχιτεκτονικής </a:t>
            </a:r>
            <a:r>
              <a:rPr lang="en-US" dirty="0" smtClean="0"/>
              <a:t>Once Only</a:t>
            </a:r>
            <a:endParaRPr lang="el-GR" dirty="0"/>
          </a:p>
        </p:txBody>
      </p:sp>
      <p:sp>
        <p:nvSpPr>
          <p:cNvPr id="4" name="Θέση αριθμού διαφάνειας 3"/>
          <p:cNvSpPr>
            <a:spLocks noGrp="1"/>
          </p:cNvSpPr>
          <p:nvPr>
            <p:ph type="sldNum" sz="quarter" idx="12"/>
          </p:nvPr>
        </p:nvSpPr>
        <p:spPr/>
        <p:txBody>
          <a:bodyPr/>
          <a:lstStyle/>
          <a:p>
            <a:pPr>
              <a:defRPr/>
            </a:pPr>
            <a:fld id="{50015363-9AAF-4EBA-BC66-0F86B010C6C3}" type="slidenum">
              <a:rPr lang="el-GR" altLang="el-GR" smtClean="0"/>
              <a:pPr>
                <a:defRPr/>
              </a:pPr>
              <a:t>29</a:t>
            </a:fld>
            <a:endParaRPr lang="el-GR" altLang="el-GR"/>
          </a:p>
        </p:txBody>
      </p:sp>
      <p:pic>
        <p:nvPicPr>
          <p:cNvPr id="205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261603" y="1753732"/>
            <a:ext cx="5242283" cy="42817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772075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Ορισμός </a:t>
            </a:r>
            <a:r>
              <a:rPr lang="el-GR" dirty="0" err="1" smtClean="0"/>
              <a:t>Διαλειτουργικότητας</a:t>
            </a:r>
            <a:endParaRPr lang="en-US" dirty="0"/>
          </a:p>
        </p:txBody>
      </p:sp>
      <p:sp>
        <p:nvSpPr>
          <p:cNvPr id="3" name="Content Placeholder 2"/>
          <p:cNvSpPr>
            <a:spLocks noGrp="1"/>
          </p:cNvSpPr>
          <p:nvPr>
            <p:ph idx="1"/>
          </p:nvPr>
        </p:nvSpPr>
        <p:spPr/>
        <p:txBody>
          <a:bodyPr>
            <a:normAutofit/>
          </a:bodyPr>
          <a:lstStyle/>
          <a:p>
            <a:pPr marL="0" indent="0">
              <a:buNone/>
            </a:pPr>
            <a:r>
              <a:rPr lang="el-GR" sz="2000" i="1" dirty="0"/>
              <a:t>«ικανότητα των οργανισμών να </a:t>
            </a:r>
            <a:r>
              <a:rPr lang="el-GR" b="1" i="1" dirty="0" err="1"/>
              <a:t>αλληλεπιδρούν</a:t>
            </a:r>
            <a:r>
              <a:rPr lang="el-GR" sz="2000" i="1" dirty="0"/>
              <a:t> προς την κατεύθυνση της επίτευξης αμοιβαίως ωφέλιμων </a:t>
            </a:r>
            <a:r>
              <a:rPr lang="el-GR" i="1" dirty="0"/>
              <a:t>στόχων</a:t>
            </a:r>
            <a:r>
              <a:rPr lang="el-GR" sz="2000" i="1" dirty="0"/>
              <a:t>, οι οποίοι αφορούν </a:t>
            </a:r>
            <a:r>
              <a:rPr lang="el-GR" sz="2000" i="1" dirty="0" smtClean="0"/>
              <a:t>την</a:t>
            </a:r>
            <a:r>
              <a:rPr lang="en-US" sz="2000" i="1" dirty="0" smtClean="0"/>
              <a:t> </a:t>
            </a:r>
            <a:r>
              <a:rPr lang="el-GR" b="1" i="1" dirty="0" smtClean="0"/>
              <a:t>ανταλλαγή </a:t>
            </a:r>
            <a:r>
              <a:rPr lang="el-GR" b="1" i="1" dirty="0"/>
              <a:t>πληροφοριών και γνώσεων </a:t>
            </a:r>
            <a:r>
              <a:rPr lang="el-GR" sz="2000" i="1" dirty="0"/>
              <a:t>μεταξύ των εν λόγω οργανισμών </a:t>
            </a:r>
            <a:r>
              <a:rPr lang="el-GR" b="1" i="1" dirty="0"/>
              <a:t>διά μέσου των επιχειρησιακών διαδικασιών</a:t>
            </a:r>
            <a:r>
              <a:rPr lang="el-GR" sz="2000" i="1" dirty="0"/>
              <a:t> που υποστηρίζουν</a:t>
            </a:r>
            <a:r>
              <a:rPr lang="el-GR" sz="2000" i="1" dirty="0" smtClean="0"/>
              <a:t>,</a:t>
            </a:r>
            <a:r>
              <a:rPr lang="en-US" sz="2000" i="1" dirty="0" smtClean="0"/>
              <a:t> </a:t>
            </a:r>
            <a:r>
              <a:rPr lang="el-GR" b="1" i="1" dirty="0" smtClean="0"/>
              <a:t>μέσω </a:t>
            </a:r>
            <a:r>
              <a:rPr lang="el-GR" b="1" i="1" dirty="0"/>
              <a:t>της ανταλλαγής δεδομένων</a:t>
            </a:r>
            <a:r>
              <a:rPr lang="el-GR" sz="2000" i="1" dirty="0"/>
              <a:t> μεταξύ των οικείων συστημάτων ΤΠΕ»</a:t>
            </a:r>
          </a:p>
          <a:p>
            <a:pPr marL="0" indent="0">
              <a:buNone/>
            </a:pPr>
            <a:r>
              <a:rPr lang="el-GR" sz="2100" dirty="0"/>
              <a:t>			</a:t>
            </a:r>
            <a:r>
              <a:rPr lang="en-US" sz="2100" dirty="0"/>
              <a:t>		</a:t>
            </a:r>
            <a:r>
              <a:rPr lang="el-GR" sz="2000" dirty="0"/>
              <a:t>Ευρωπαϊκό Πλαίσιο Διαλειτουργικότητας</a:t>
            </a:r>
            <a:endParaRPr lang="en-US" sz="2000" dirty="0"/>
          </a:p>
        </p:txBody>
      </p:sp>
      <p:sp>
        <p:nvSpPr>
          <p:cNvPr id="4" name="Slide Number Placeholder 3"/>
          <p:cNvSpPr>
            <a:spLocks noGrp="1"/>
          </p:cNvSpPr>
          <p:nvPr>
            <p:ph type="sldNum" sz="quarter" idx="12"/>
          </p:nvPr>
        </p:nvSpPr>
        <p:spPr/>
        <p:txBody>
          <a:bodyPr/>
          <a:lstStyle/>
          <a:p>
            <a:fld id="{8AD82645-2CA8-4781-85DC-D14D0DE4C8E7}" type="slidenum">
              <a:rPr lang="en-US" smtClean="0"/>
              <a:t>3</a:t>
            </a:fld>
            <a:endParaRPr lang="en-US" dirty="0"/>
          </a:p>
        </p:txBody>
      </p:sp>
    </p:spTree>
    <p:extLst>
      <p:ext uri="{BB962C8B-B14F-4D97-AF65-F5344CB8AC3E}">
        <p14:creationId xmlns:p14="http://schemas.microsoft.com/office/powerpoint/2010/main" val="387073054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2989263" y="1858963"/>
            <a:ext cx="3597275" cy="3925887"/>
          </a:xfrm>
          <a:prstGeom prst="rect">
            <a:avLst/>
          </a:prstGeom>
          <a:solidFill>
            <a:schemeClr val="bg1">
              <a:lumMod val="75000"/>
              <a:alpha val="25000"/>
            </a:schemeClr>
          </a:solidFill>
          <a:ln w="381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5" name="Rectangle 4"/>
          <p:cNvSpPr/>
          <p:nvPr/>
        </p:nvSpPr>
        <p:spPr>
          <a:xfrm>
            <a:off x="468313" y="981075"/>
            <a:ext cx="2305050" cy="4803775"/>
          </a:xfrm>
          <a:prstGeom prst="rect">
            <a:avLst/>
          </a:prstGeom>
          <a:solidFill>
            <a:schemeClr val="accent1">
              <a:alpha val="15000"/>
            </a:schemeClr>
          </a:solidFill>
          <a:ln w="38100"/>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62468" name="Title 1"/>
          <p:cNvSpPr>
            <a:spLocks noGrp="1"/>
          </p:cNvSpPr>
          <p:nvPr>
            <p:ph type="title"/>
          </p:nvPr>
        </p:nvSpPr>
        <p:spPr>
          <a:xfrm>
            <a:off x="1824038" y="274638"/>
            <a:ext cx="6862762" cy="495300"/>
          </a:xfrm>
        </p:spPr>
        <p:txBody>
          <a:bodyPr>
            <a:normAutofit fontScale="90000"/>
          </a:bodyPr>
          <a:lstStyle/>
          <a:p>
            <a:pPr>
              <a:defRPr/>
            </a:pPr>
            <a:r>
              <a:rPr lang="el-GR" altLang="el-GR" dirty="0" smtClean="0"/>
              <a:t>Σενάριο </a:t>
            </a:r>
            <a:r>
              <a:rPr lang="en-US" altLang="el-GR" sz="3200" dirty="0" smtClean="0"/>
              <a:t>: Simple pull</a:t>
            </a:r>
            <a:r>
              <a:rPr lang="el-GR" altLang="el-GR" sz="3200" dirty="0" smtClean="0"/>
              <a:t> (Μόνον Άπαξ)</a:t>
            </a:r>
            <a:endParaRPr lang="en-US" altLang="el-GR" sz="3200" dirty="0" smtClean="0"/>
          </a:p>
        </p:txBody>
      </p:sp>
      <p:sp>
        <p:nvSpPr>
          <p:cNvPr id="46085" name="Slide Number Placeholder 3"/>
          <p:cNvSpPr>
            <a:spLocks noGrp="1"/>
          </p:cNvSpPr>
          <p:nvPr>
            <p:ph type="sldNum" sz="quarter" idx="4294967295"/>
          </p:nvPr>
        </p:nvSpPr>
        <p:spPr bwMode="auto">
          <a:xfrm>
            <a:off x="8461375" y="5440363"/>
            <a:ext cx="442913"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lstStyle>
            <a:lvl1pPr>
              <a:lnSpc>
                <a:spcPct val="94000"/>
              </a:lnSpc>
              <a:spcBef>
                <a:spcPts val="750"/>
              </a:spcBef>
              <a:spcAft>
                <a:spcPts val="150"/>
              </a:spcAft>
              <a:buFont typeface="Franklin Gothic Book" pitchFamily="34" charset="0"/>
              <a:buChar char="■"/>
              <a:defRPr sz="1500">
                <a:solidFill>
                  <a:schemeClr val="tx2"/>
                </a:solidFill>
                <a:latin typeface="Franklin Gothic Book" pitchFamily="34" charset="0"/>
              </a:defRPr>
            </a:lvl1pPr>
            <a:lvl2pPr marL="742950" indent="-285750">
              <a:lnSpc>
                <a:spcPct val="94000"/>
              </a:lnSpc>
              <a:spcBef>
                <a:spcPts val="375"/>
              </a:spcBef>
              <a:spcAft>
                <a:spcPts val="150"/>
              </a:spcAft>
              <a:buFont typeface="Franklin Gothic Book" pitchFamily="34" charset="0"/>
              <a:buChar char="–"/>
              <a:defRPr sz="1500" i="1">
                <a:solidFill>
                  <a:schemeClr val="tx2"/>
                </a:solidFill>
                <a:latin typeface="Franklin Gothic Book" pitchFamily="34" charset="0"/>
              </a:defRPr>
            </a:lvl2pPr>
            <a:lvl3pPr marL="1143000" indent="-228600">
              <a:lnSpc>
                <a:spcPct val="94000"/>
              </a:lnSpc>
              <a:spcBef>
                <a:spcPts val="375"/>
              </a:spcBef>
              <a:spcAft>
                <a:spcPts val="150"/>
              </a:spcAft>
              <a:buFont typeface="Franklin Gothic Book" pitchFamily="34" charset="0"/>
              <a:buChar char="■"/>
              <a:defRPr sz="1300">
                <a:solidFill>
                  <a:schemeClr val="tx2"/>
                </a:solidFill>
                <a:latin typeface="Franklin Gothic Book" pitchFamily="34" charset="0"/>
              </a:defRPr>
            </a:lvl3pPr>
            <a:lvl4pPr marL="1600200" indent="-228600">
              <a:lnSpc>
                <a:spcPct val="94000"/>
              </a:lnSpc>
              <a:spcBef>
                <a:spcPts val="375"/>
              </a:spcBef>
              <a:spcAft>
                <a:spcPts val="150"/>
              </a:spcAft>
              <a:buFont typeface="Franklin Gothic Book" pitchFamily="34" charset="0"/>
              <a:buChar char="–"/>
              <a:defRPr sz="1300" i="1">
                <a:solidFill>
                  <a:schemeClr val="tx2"/>
                </a:solidFill>
                <a:latin typeface="Franklin Gothic Book" pitchFamily="34" charset="0"/>
              </a:defRPr>
            </a:lvl4pPr>
            <a:lvl5pPr marL="2057400" indent="-228600">
              <a:lnSpc>
                <a:spcPct val="94000"/>
              </a:lnSpc>
              <a:spcBef>
                <a:spcPts val="375"/>
              </a:spcBef>
              <a:spcAft>
                <a:spcPts val="150"/>
              </a:spcAft>
              <a:buFont typeface="Franklin Gothic Book" pitchFamily="34" charset="0"/>
              <a:buChar char="■"/>
              <a:defRPr sz="1200">
                <a:solidFill>
                  <a:schemeClr val="tx2"/>
                </a:solidFill>
                <a:latin typeface="Franklin Gothic Book" pitchFamily="34" charset="0"/>
              </a:defRPr>
            </a:lvl5pPr>
            <a:lvl6pPr marL="2514600" indent="-228600" eaLnBrk="0" fontAlgn="base" hangingPunct="0">
              <a:lnSpc>
                <a:spcPct val="94000"/>
              </a:lnSpc>
              <a:spcBef>
                <a:spcPts val="375"/>
              </a:spcBef>
              <a:spcAft>
                <a:spcPts val="150"/>
              </a:spcAft>
              <a:buFont typeface="Franklin Gothic Book" pitchFamily="34" charset="0"/>
              <a:buChar char="■"/>
              <a:defRPr sz="1200">
                <a:solidFill>
                  <a:schemeClr val="tx2"/>
                </a:solidFill>
                <a:latin typeface="Franklin Gothic Book" pitchFamily="34" charset="0"/>
              </a:defRPr>
            </a:lvl6pPr>
            <a:lvl7pPr marL="2971800" indent="-228600" eaLnBrk="0" fontAlgn="base" hangingPunct="0">
              <a:lnSpc>
                <a:spcPct val="94000"/>
              </a:lnSpc>
              <a:spcBef>
                <a:spcPts val="375"/>
              </a:spcBef>
              <a:spcAft>
                <a:spcPts val="150"/>
              </a:spcAft>
              <a:buFont typeface="Franklin Gothic Book" pitchFamily="34" charset="0"/>
              <a:buChar char="■"/>
              <a:defRPr sz="1200">
                <a:solidFill>
                  <a:schemeClr val="tx2"/>
                </a:solidFill>
                <a:latin typeface="Franklin Gothic Book" pitchFamily="34" charset="0"/>
              </a:defRPr>
            </a:lvl7pPr>
            <a:lvl8pPr marL="3429000" indent="-228600" eaLnBrk="0" fontAlgn="base" hangingPunct="0">
              <a:lnSpc>
                <a:spcPct val="94000"/>
              </a:lnSpc>
              <a:spcBef>
                <a:spcPts val="375"/>
              </a:spcBef>
              <a:spcAft>
                <a:spcPts val="150"/>
              </a:spcAft>
              <a:buFont typeface="Franklin Gothic Book" pitchFamily="34" charset="0"/>
              <a:buChar char="■"/>
              <a:defRPr sz="1200">
                <a:solidFill>
                  <a:schemeClr val="tx2"/>
                </a:solidFill>
                <a:latin typeface="Franklin Gothic Book" pitchFamily="34" charset="0"/>
              </a:defRPr>
            </a:lvl8pPr>
            <a:lvl9pPr marL="3886200" indent="-228600" eaLnBrk="0" fontAlgn="base" hangingPunct="0">
              <a:lnSpc>
                <a:spcPct val="94000"/>
              </a:lnSpc>
              <a:spcBef>
                <a:spcPts val="375"/>
              </a:spcBef>
              <a:spcAft>
                <a:spcPts val="150"/>
              </a:spcAft>
              <a:buFont typeface="Franklin Gothic Book" pitchFamily="34" charset="0"/>
              <a:buChar char="■"/>
              <a:defRPr sz="1200">
                <a:solidFill>
                  <a:schemeClr val="tx2"/>
                </a:solidFill>
                <a:latin typeface="Franklin Gothic Book" pitchFamily="34" charset="0"/>
              </a:defRPr>
            </a:lvl9pPr>
          </a:lstStyle>
          <a:p>
            <a:pPr>
              <a:lnSpc>
                <a:spcPct val="100000"/>
              </a:lnSpc>
              <a:spcBef>
                <a:spcPct val="0"/>
              </a:spcBef>
              <a:spcAft>
                <a:spcPct val="0"/>
              </a:spcAft>
              <a:buFontTx/>
              <a:buNone/>
            </a:pPr>
            <a:fld id="{46933687-BD95-4321-B9D4-207E7C5A3AAF}" type="slidenum">
              <a:rPr lang="pl-PL" altLang="el-GR" sz="1800" smtClean="0">
                <a:solidFill>
                  <a:schemeClr val="tx1"/>
                </a:solidFill>
                <a:latin typeface="Arial" pitchFamily="34" charset="0"/>
              </a:rPr>
              <a:pPr>
                <a:lnSpc>
                  <a:spcPct val="100000"/>
                </a:lnSpc>
                <a:spcBef>
                  <a:spcPct val="0"/>
                </a:spcBef>
                <a:spcAft>
                  <a:spcPct val="0"/>
                </a:spcAft>
                <a:buFontTx/>
                <a:buNone/>
              </a:pPr>
              <a:t>30</a:t>
            </a:fld>
            <a:endParaRPr lang="pl-PL" altLang="el-GR" sz="1800" smtClean="0">
              <a:solidFill>
                <a:schemeClr val="tx1"/>
              </a:solidFill>
              <a:latin typeface="Arial" pitchFamily="34" charset="0"/>
            </a:endParaRPr>
          </a:p>
        </p:txBody>
      </p:sp>
      <p:sp>
        <p:nvSpPr>
          <p:cNvPr id="46086" name="TextBox 5"/>
          <p:cNvSpPr txBox="1">
            <a:spLocks noChangeArrowheads="1"/>
          </p:cNvSpPr>
          <p:nvPr/>
        </p:nvSpPr>
        <p:spPr bwMode="auto">
          <a:xfrm>
            <a:off x="750315" y="694437"/>
            <a:ext cx="1741054"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4000"/>
              </a:lnSpc>
              <a:spcBef>
                <a:spcPts val="750"/>
              </a:spcBef>
              <a:spcAft>
                <a:spcPts val="150"/>
              </a:spcAft>
              <a:buFont typeface="Franklin Gothic Book" pitchFamily="34" charset="0"/>
              <a:buChar char="■"/>
              <a:defRPr sz="1500">
                <a:solidFill>
                  <a:schemeClr val="tx2"/>
                </a:solidFill>
                <a:latin typeface="Franklin Gothic Book" pitchFamily="34" charset="0"/>
              </a:defRPr>
            </a:lvl1pPr>
            <a:lvl2pPr marL="742950" indent="-285750">
              <a:lnSpc>
                <a:spcPct val="94000"/>
              </a:lnSpc>
              <a:spcBef>
                <a:spcPts val="375"/>
              </a:spcBef>
              <a:spcAft>
                <a:spcPts val="150"/>
              </a:spcAft>
              <a:buFont typeface="Franklin Gothic Book" pitchFamily="34" charset="0"/>
              <a:buChar char="–"/>
              <a:defRPr sz="1500" i="1">
                <a:solidFill>
                  <a:schemeClr val="tx2"/>
                </a:solidFill>
                <a:latin typeface="Franklin Gothic Book" pitchFamily="34" charset="0"/>
              </a:defRPr>
            </a:lvl2pPr>
            <a:lvl3pPr marL="1143000" indent="-228600">
              <a:lnSpc>
                <a:spcPct val="94000"/>
              </a:lnSpc>
              <a:spcBef>
                <a:spcPts val="375"/>
              </a:spcBef>
              <a:spcAft>
                <a:spcPts val="150"/>
              </a:spcAft>
              <a:buFont typeface="Franklin Gothic Book" pitchFamily="34" charset="0"/>
              <a:buChar char="■"/>
              <a:defRPr sz="1300">
                <a:solidFill>
                  <a:schemeClr val="tx2"/>
                </a:solidFill>
                <a:latin typeface="Franklin Gothic Book" pitchFamily="34" charset="0"/>
              </a:defRPr>
            </a:lvl3pPr>
            <a:lvl4pPr marL="1600200" indent="-228600">
              <a:lnSpc>
                <a:spcPct val="94000"/>
              </a:lnSpc>
              <a:spcBef>
                <a:spcPts val="375"/>
              </a:spcBef>
              <a:spcAft>
                <a:spcPts val="150"/>
              </a:spcAft>
              <a:buFont typeface="Franklin Gothic Book" pitchFamily="34" charset="0"/>
              <a:buChar char="–"/>
              <a:defRPr sz="1300" i="1">
                <a:solidFill>
                  <a:schemeClr val="tx2"/>
                </a:solidFill>
                <a:latin typeface="Franklin Gothic Book" pitchFamily="34" charset="0"/>
              </a:defRPr>
            </a:lvl4pPr>
            <a:lvl5pPr marL="2057400" indent="-228600">
              <a:lnSpc>
                <a:spcPct val="94000"/>
              </a:lnSpc>
              <a:spcBef>
                <a:spcPts val="375"/>
              </a:spcBef>
              <a:spcAft>
                <a:spcPts val="150"/>
              </a:spcAft>
              <a:buFont typeface="Franklin Gothic Book" pitchFamily="34" charset="0"/>
              <a:buChar char="■"/>
              <a:defRPr sz="1200">
                <a:solidFill>
                  <a:schemeClr val="tx2"/>
                </a:solidFill>
                <a:latin typeface="Franklin Gothic Book" pitchFamily="34" charset="0"/>
              </a:defRPr>
            </a:lvl5pPr>
            <a:lvl6pPr marL="2514600" indent="-228600" eaLnBrk="0" fontAlgn="base" hangingPunct="0">
              <a:lnSpc>
                <a:spcPct val="94000"/>
              </a:lnSpc>
              <a:spcBef>
                <a:spcPts val="375"/>
              </a:spcBef>
              <a:spcAft>
                <a:spcPts val="150"/>
              </a:spcAft>
              <a:buFont typeface="Franklin Gothic Book" pitchFamily="34" charset="0"/>
              <a:buChar char="■"/>
              <a:defRPr sz="1200">
                <a:solidFill>
                  <a:schemeClr val="tx2"/>
                </a:solidFill>
                <a:latin typeface="Franklin Gothic Book" pitchFamily="34" charset="0"/>
              </a:defRPr>
            </a:lvl6pPr>
            <a:lvl7pPr marL="2971800" indent="-228600" eaLnBrk="0" fontAlgn="base" hangingPunct="0">
              <a:lnSpc>
                <a:spcPct val="94000"/>
              </a:lnSpc>
              <a:spcBef>
                <a:spcPts val="375"/>
              </a:spcBef>
              <a:spcAft>
                <a:spcPts val="150"/>
              </a:spcAft>
              <a:buFont typeface="Franklin Gothic Book" pitchFamily="34" charset="0"/>
              <a:buChar char="■"/>
              <a:defRPr sz="1200">
                <a:solidFill>
                  <a:schemeClr val="tx2"/>
                </a:solidFill>
                <a:latin typeface="Franklin Gothic Book" pitchFamily="34" charset="0"/>
              </a:defRPr>
            </a:lvl7pPr>
            <a:lvl8pPr marL="3429000" indent="-228600" eaLnBrk="0" fontAlgn="base" hangingPunct="0">
              <a:lnSpc>
                <a:spcPct val="94000"/>
              </a:lnSpc>
              <a:spcBef>
                <a:spcPts val="375"/>
              </a:spcBef>
              <a:spcAft>
                <a:spcPts val="150"/>
              </a:spcAft>
              <a:buFont typeface="Franklin Gothic Book" pitchFamily="34" charset="0"/>
              <a:buChar char="■"/>
              <a:defRPr sz="1200">
                <a:solidFill>
                  <a:schemeClr val="tx2"/>
                </a:solidFill>
                <a:latin typeface="Franklin Gothic Book" pitchFamily="34" charset="0"/>
              </a:defRPr>
            </a:lvl8pPr>
            <a:lvl9pPr marL="3886200" indent="-228600" eaLnBrk="0" fontAlgn="base" hangingPunct="0">
              <a:lnSpc>
                <a:spcPct val="94000"/>
              </a:lnSpc>
              <a:spcBef>
                <a:spcPts val="375"/>
              </a:spcBef>
              <a:spcAft>
                <a:spcPts val="150"/>
              </a:spcAft>
              <a:buFont typeface="Franklin Gothic Book" pitchFamily="34" charset="0"/>
              <a:buChar char="■"/>
              <a:defRPr sz="1200">
                <a:solidFill>
                  <a:schemeClr val="tx2"/>
                </a:solidFill>
                <a:latin typeface="Franklin Gothic Book" pitchFamily="34" charset="0"/>
              </a:defRPr>
            </a:lvl9pPr>
          </a:lstStyle>
          <a:p>
            <a:pPr algn="ctr" eaLnBrk="1" hangingPunct="1">
              <a:lnSpc>
                <a:spcPct val="100000"/>
              </a:lnSpc>
              <a:spcBef>
                <a:spcPct val="0"/>
              </a:spcBef>
              <a:spcAft>
                <a:spcPct val="0"/>
              </a:spcAft>
              <a:buFontTx/>
              <a:buNone/>
            </a:pPr>
            <a:r>
              <a:rPr lang="el-GR" altLang="el-GR" sz="1800" b="1" dirty="0" smtClean="0">
                <a:latin typeface="Arial" pitchFamily="34" charset="0"/>
              </a:rPr>
              <a:t>Καταναλωτής </a:t>
            </a:r>
          </a:p>
          <a:p>
            <a:pPr algn="ctr" eaLnBrk="1" hangingPunct="1">
              <a:lnSpc>
                <a:spcPct val="100000"/>
              </a:lnSpc>
              <a:spcBef>
                <a:spcPct val="0"/>
              </a:spcBef>
              <a:spcAft>
                <a:spcPct val="0"/>
              </a:spcAft>
              <a:buFontTx/>
              <a:buNone/>
            </a:pPr>
            <a:r>
              <a:rPr lang="el-GR" altLang="el-GR" sz="1800" b="1" dirty="0" smtClean="0">
                <a:latin typeface="Arial" pitchFamily="34" charset="0"/>
              </a:rPr>
              <a:t>δεδομένων</a:t>
            </a:r>
            <a:endParaRPr lang="en-US" altLang="el-GR" sz="1800" b="1" dirty="0">
              <a:latin typeface="Arial" pitchFamily="34" charset="0"/>
            </a:endParaRPr>
          </a:p>
        </p:txBody>
      </p:sp>
      <p:sp>
        <p:nvSpPr>
          <p:cNvPr id="7" name="Rectangle 6"/>
          <p:cNvSpPr/>
          <p:nvPr/>
        </p:nvSpPr>
        <p:spPr>
          <a:xfrm>
            <a:off x="6761525" y="981075"/>
            <a:ext cx="2305050" cy="4803775"/>
          </a:xfrm>
          <a:prstGeom prst="rect">
            <a:avLst/>
          </a:prstGeom>
          <a:solidFill>
            <a:srgbClr val="C00000">
              <a:alpha val="10000"/>
            </a:srgbClr>
          </a:solid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46088" name="TextBox 7"/>
          <p:cNvSpPr txBox="1">
            <a:spLocks noChangeArrowheads="1"/>
          </p:cNvSpPr>
          <p:nvPr/>
        </p:nvSpPr>
        <p:spPr bwMode="auto">
          <a:xfrm>
            <a:off x="7238240" y="1054477"/>
            <a:ext cx="1438214"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4000"/>
              </a:lnSpc>
              <a:spcBef>
                <a:spcPts val="750"/>
              </a:spcBef>
              <a:spcAft>
                <a:spcPts val="150"/>
              </a:spcAft>
              <a:buFont typeface="Franklin Gothic Book" pitchFamily="34" charset="0"/>
              <a:buChar char="■"/>
              <a:defRPr sz="1500">
                <a:solidFill>
                  <a:schemeClr val="tx2"/>
                </a:solidFill>
                <a:latin typeface="Franklin Gothic Book" pitchFamily="34" charset="0"/>
              </a:defRPr>
            </a:lvl1pPr>
            <a:lvl2pPr marL="742950" indent="-285750">
              <a:lnSpc>
                <a:spcPct val="94000"/>
              </a:lnSpc>
              <a:spcBef>
                <a:spcPts val="375"/>
              </a:spcBef>
              <a:spcAft>
                <a:spcPts val="150"/>
              </a:spcAft>
              <a:buFont typeface="Franklin Gothic Book" pitchFamily="34" charset="0"/>
              <a:buChar char="–"/>
              <a:defRPr sz="1500" i="1">
                <a:solidFill>
                  <a:schemeClr val="tx2"/>
                </a:solidFill>
                <a:latin typeface="Franklin Gothic Book" pitchFamily="34" charset="0"/>
              </a:defRPr>
            </a:lvl2pPr>
            <a:lvl3pPr marL="1143000" indent="-228600">
              <a:lnSpc>
                <a:spcPct val="94000"/>
              </a:lnSpc>
              <a:spcBef>
                <a:spcPts val="375"/>
              </a:spcBef>
              <a:spcAft>
                <a:spcPts val="150"/>
              </a:spcAft>
              <a:buFont typeface="Franklin Gothic Book" pitchFamily="34" charset="0"/>
              <a:buChar char="■"/>
              <a:defRPr sz="1300">
                <a:solidFill>
                  <a:schemeClr val="tx2"/>
                </a:solidFill>
                <a:latin typeface="Franklin Gothic Book" pitchFamily="34" charset="0"/>
              </a:defRPr>
            </a:lvl3pPr>
            <a:lvl4pPr marL="1600200" indent="-228600">
              <a:lnSpc>
                <a:spcPct val="94000"/>
              </a:lnSpc>
              <a:spcBef>
                <a:spcPts val="375"/>
              </a:spcBef>
              <a:spcAft>
                <a:spcPts val="150"/>
              </a:spcAft>
              <a:buFont typeface="Franklin Gothic Book" pitchFamily="34" charset="0"/>
              <a:buChar char="–"/>
              <a:defRPr sz="1300" i="1">
                <a:solidFill>
                  <a:schemeClr val="tx2"/>
                </a:solidFill>
                <a:latin typeface="Franklin Gothic Book" pitchFamily="34" charset="0"/>
              </a:defRPr>
            </a:lvl4pPr>
            <a:lvl5pPr marL="2057400" indent="-228600">
              <a:lnSpc>
                <a:spcPct val="94000"/>
              </a:lnSpc>
              <a:spcBef>
                <a:spcPts val="375"/>
              </a:spcBef>
              <a:spcAft>
                <a:spcPts val="150"/>
              </a:spcAft>
              <a:buFont typeface="Franklin Gothic Book" pitchFamily="34" charset="0"/>
              <a:buChar char="■"/>
              <a:defRPr sz="1200">
                <a:solidFill>
                  <a:schemeClr val="tx2"/>
                </a:solidFill>
                <a:latin typeface="Franklin Gothic Book" pitchFamily="34" charset="0"/>
              </a:defRPr>
            </a:lvl5pPr>
            <a:lvl6pPr marL="2514600" indent="-228600" eaLnBrk="0" fontAlgn="base" hangingPunct="0">
              <a:lnSpc>
                <a:spcPct val="94000"/>
              </a:lnSpc>
              <a:spcBef>
                <a:spcPts val="375"/>
              </a:spcBef>
              <a:spcAft>
                <a:spcPts val="150"/>
              </a:spcAft>
              <a:buFont typeface="Franklin Gothic Book" pitchFamily="34" charset="0"/>
              <a:buChar char="■"/>
              <a:defRPr sz="1200">
                <a:solidFill>
                  <a:schemeClr val="tx2"/>
                </a:solidFill>
                <a:latin typeface="Franklin Gothic Book" pitchFamily="34" charset="0"/>
              </a:defRPr>
            </a:lvl6pPr>
            <a:lvl7pPr marL="2971800" indent="-228600" eaLnBrk="0" fontAlgn="base" hangingPunct="0">
              <a:lnSpc>
                <a:spcPct val="94000"/>
              </a:lnSpc>
              <a:spcBef>
                <a:spcPts val="375"/>
              </a:spcBef>
              <a:spcAft>
                <a:spcPts val="150"/>
              </a:spcAft>
              <a:buFont typeface="Franklin Gothic Book" pitchFamily="34" charset="0"/>
              <a:buChar char="■"/>
              <a:defRPr sz="1200">
                <a:solidFill>
                  <a:schemeClr val="tx2"/>
                </a:solidFill>
                <a:latin typeface="Franklin Gothic Book" pitchFamily="34" charset="0"/>
              </a:defRPr>
            </a:lvl7pPr>
            <a:lvl8pPr marL="3429000" indent="-228600" eaLnBrk="0" fontAlgn="base" hangingPunct="0">
              <a:lnSpc>
                <a:spcPct val="94000"/>
              </a:lnSpc>
              <a:spcBef>
                <a:spcPts val="375"/>
              </a:spcBef>
              <a:spcAft>
                <a:spcPts val="150"/>
              </a:spcAft>
              <a:buFont typeface="Franklin Gothic Book" pitchFamily="34" charset="0"/>
              <a:buChar char="■"/>
              <a:defRPr sz="1200">
                <a:solidFill>
                  <a:schemeClr val="tx2"/>
                </a:solidFill>
                <a:latin typeface="Franklin Gothic Book" pitchFamily="34" charset="0"/>
              </a:defRPr>
            </a:lvl8pPr>
            <a:lvl9pPr marL="3886200" indent="-228600" eaLnBrk="0" fontAlgn="base" hangingPunct="0">
              <a:lnSpc>
                <a:spcPct val="94000"/>
              </a:lnSpc>
              <a:spcBef>
                <a:spcPts val="375"/>
              </a:spcBef>
              <a:spcAft>
                <a:spcPts val="150"/>
              </a:spcAft>
              <a:buFont typeface="Franklin Gothic Book" pitchFamily="34" charset="0"/>
              <a:buChar char="■"/>
              <a:defRPr sz="1200">
                <a:solidFill>
                  <a:schemeClr val="tx2"/>
                </a:solidFill>
                <a:latin typeface="Franklin Gothic Book" pitchFamily="34" charset="0"/>
              </a:defRPr>
            </a:lvl9pPr>
          </a:lstStyle>
          <a:p>
            <a:pPr algn="ctr" eaLnBrk="1" hangingPunct="1">
              <a:lnSpc>
                <a:spcPct val="100000"/>
              </a:lnSpc>
              <a:spcBef>
                <a:spcPct val="0"/>
              </a:spcBef>
              <a:spcAft>
                <a:spcPct val="0"/>
              </a:spcAft>
              <a:buFontTx/>
              <a:buNone/>
            </a:pPr>
            <a:r>
              <a:rPr lang="el-GR" altLang="el-GR" sz="1800" b="1" dirty="0" err="1" smtClean="0">
                <a:solidFill>
                  <a:srgbClr val="C00000"/>
                </a:solidFill>
                <a:latin typeface="Arial" pitchFamily="34" charset="0"/>
              </a:rPr>
              <a:t>Πάροχος</a:t>
            </a:r>
            <a:r>
              <a:rPr lang="el-GR" altLang="el-GR" sz="1800" b="1" dirty="0" smtClean="0">
                <a:solidFill>
                  <a:srgbClr val="C00000"/>
                </a:solidFill>
                <a:latin typeface="Arial" pitchFamily="34" charset="0"/>
              </a:rPr>
              <a:t> </a:t>
            </a:r>
          </a:p>
          <a:p>
            <a:pPr algn="ctr" eaLnBrk="1" hangingPunct="1">
              <a:lnSpc>
                <a:spcPct val="100000"/>
              </a:lnSpc>
              <a:spcBef>
                <a:spcPct val="0"/>
              </a:spcBef>
              <a:spcAft>
                <a:spcPct val="0"/>
              </a:spcAft>
              <a:buFontTx/>
              <a:buNone/>
            </a:pPr>
            <a:r>
              <a:rPr lang="el-GR" altLang="el-GR" sz="1800" b="1" dirty="0" smtClean="0">
                <a:solidFill>
                  <a:srgbClr val="C00000"/>
                </a:solidFill>
                <a:latin typeface="Arial" pitchFamily="34" charset="0"/>
              </a:rPr>
              <a:t>Δεδομένων</a:t>
            </a:r>
            <a:endParaRPr lang="en-US" altLang="el-GR" sz="1800" b="1" dirty="0">
              <a:solidFill>
                <a:srgbClr val="C00000"/>
              </a:solidFill>
              <a:latin typeface="Arial" pitchFamily="34" charset="0"/>
            </a:endParaRPr>
          </a:p>
        </p:txBody>
      </p:sp>
      <p:sp>
        <p:nvSpPr>
          <p:cNvPr id="10" name="TextBox 9"/>
          <p:cNvSpPr txBox="1">
            <a:spLocks noChangeArrowheads="1"/>
          </p:cNvSpPr>
          <p:nvPr/>
        </p:nvSpPr>
        <p:spPr bwMode="auto">
          <a:xfrm>
            <a:off x="3133725" y="1835150"/>
            <a:ext cx="93503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4000"/>
              </a:lnSpc>
              <a:spcBef>
                <a:spcPts val="750"/>
              </a:spcBef>
              <a:spcAft>
                <a:spcPts val="150"/>
              </a:spcAft>
              <a:buFont typeface="Franklin Gothic Book" pitchFamily="34" charset="0"/>
              <a:buChar char="■"/>
              <a:defRPr sz="1500">
                <a:solidFill>
                  <a:schemeClr val="tx2"/>
                </a:solidFill>
                <a:latin typeface="Franklin Gothic Book" pitchFamily="34" charset="0"/>
              </a:defRPr>
            </a:lvl1pPr>
            <a:lvl2pPr marL="742950" indent="-285750">
              <a:lnSpc>
                <a:spcPct val="94000"/>
              </a:lnSpc>
              <a:spcBef>
                <a:spcPts val="375"/>
              </a:spcBef>
              <a:spcAft>
                <a:spcPts val="150"/>
              </a:spcAft>
              <a:buFont typeface="Franklin Gothic Book" pitchFamily="34" charset="0"/>
              <a:buChar char="–"/>
              <a:defRPr sz="1500" i="1">
                <a:solidFill>
                  <a:schemeClr val="tx2"/>
                </a:solidFill>
                <a:latin typeface="Franklin Gothic Book" pitchFamily="34" charset="0"/>
              </a:defRPr>
            </a:lvl2pPr>
            <a:lvl3pPr marL="1143000" indent="-228600">
              <a:lnSpc>
                <a:spcPct val="94000"/>
              </a:lnSpc>
              <a:spcBef>
                <a:spcPts val="375"/>
              </a:spcBef>
              <a:spcAft>
                <a:spcPts val="150"/>
              </a:spcAft>
              <a:buFont typeface="Franklin Gothic Book" pitchFamily="34" charset="0"/>
              <a:buChar char="■"/>
              <a:defRPr sz="1300">
                <a:solidFill>
                  <a:schemeClr val="tx2"/>
                </a:solidFill>
                <a:latin typeface="Franklin Gothic Book" pitchFamily="34" charset="0"/>
              </a:defRPr>
            </a:lvl3pPr>
            <a:lvl4pPr marL="1600200" indent="-228600">
              <a:lnSpc>
                <a:spcPct val="94000"/>
              </a:lnSpc>
              <a:spcBef>
                <a:spcPts val="375"/>
              </a:spcBef>
              <a:spcAft>
                <a:spcPts val="150"/>
              </a:spcAft>
              <a:buFont typeface="Franklin Gothic Book" pitchFamily="34" charset="0"/>
              <a:buChar char="–"/>
              <a:defRPr sz="1300" i="1">
                <a:solidFill>
                  <a:schemeClr val="tx2"/>
                </a:solidFill>
                <a:latin typeface="Franklin Gothic Book" pitchFamily="34" charset="0"/>
              </a:defRPr>
            </a:lvl4pPr>
            <a:lvl5pPr marL="2057400" indent="-228600">
              <a:lnSpc>
                <a:spcPct val="94000"/>
              </a:lnSpc>
              <a:spcBef>
                <a:spcPts val="375"/>
              </a:spcBef>
              <a:spcAft>
                <a:spcPts val="150"/>
              </a:spcAft>
              <a:buFont typeface="Franklin Gothic Book" pitchFamily="34" charset="0"/>
              <a:buChar char="■"/>
              <a:defRPr sz="1200">
                <a:solidFill>
                  <a:schemeClr val="tx2"/>
                </a:solidFill>
                <a:latin typeface="Franklin Gothic Book" pitchFamily="34" charset="0"/>
              </a:defRPr>
            </a:lvl5pPr>
            <a:lvl6pPr marL="2514600" indent="-228600" eaLnBrk="0" fontAlgn="base" hangingPunct="0">
              <a:lnSpc>
                <a:spcPct val="94000"/>
              </a:lnSpc>
              <a:spcBef>
                <a:spcPts val="375"/>
              </a:spcBef>
              <a:spcAft>
                <a:spcPts val="150"/>
              </a:spcAft>
              <a:buFont typeface="Franklin Gothic Book" pitchFamily="34" charset="0"/>
              <a:buChar char="■"/>
              <a:defRPr sz="1200">
                <a:solidFill>
                  <a:schemeClr val="tx2"/>
                </a:solidFill>
                <a:latin typeface="Franklin Gothic Book" pitchFamily="34" charset="0"/>
              </a:defRPr>
            </a:lvl6pPr>
            <a:lvl7pPr marL="2971800" indent="-228600" eaLnBrk="0" fontAlgn="base" hangingPunct="0">
              <a:lnSpc>
                <a:spcPct val="94000"/>
              </a:lnSpc>
              <a:spcBef>
                <a:spcPts val="375"/>
              </a:spcBef>
              <a:spcAft>
                <a:spcPts val="150"/>
              </a:spcAft>
              <a:buFont typeface="Franklin Gothic Book" pitchFamily="34" charset="0"/>
              <a:buChar char="■"/>
              <a:defRPr sz="1200">
                <a:solidFill>
                  <a:schemeClr val="tx2"/>
                </a:solidFill>
                <a:latin typeface="Franklin Gothic Book" pitchFamily="34" charset="0"/>
              </a:defRPr>
            </a:lvl7pPr>
            <a:lvl8pPr marL="3429000" indent="-228600" eaLnBrk="0" fontAlgn="base" hangingPunct="0">
              <a:lnSpc>
                <a:spcPct val="94000"/>
              </a:lnSpc>
              <a:spcBef>
                <a:spcPts val="375"/>
              </a:spcBef>
              <a:spcAft>
                <a:spcPts val="150"/>
              </a:spcAft>
              <a:buFont typeface="Franklin Gothic Book" pitchFamily="34" charset="0"/>
              <a:buChar char="■"/>
              <a:defRPr sz="1200">
                <a:solidFill>
                  <a:schemeClr val="tx2"/>
                </a:solidFill>
                <a:latin typeface="Franklin Gothic Book" pitchFamily="34" charset="0"/>
              </a:defRPr>
            </a:lvl8pPr>
            <a:lvl9pPr marL="3886200" indent="-228600" eaLnBrk="0" fontAlgn="base" hangingPunct="0">
              <a:lnSpc>
                <a:spcPct val="94000"/>
              </a:lnSpc>
              <a:spcBef>
                <a:spcPts val="375"/>
              </a:spcBef>
              <a:spcAft>
                <a:spcPts val="150"/>
              </a:spcAft>
              <a:buFont typeface="Franklin Gothic Book" pitchFamily="34" charset="0"/>
              <a:buChar char="■"/>
              <a:defRPr sz="1200">
                <a:solidFill>
                  <a:schemeClr val="tx2"/>
                </a:solidFill>
                <a:latin typeface="Franklin Gothic Book" pitchFamily="34" charset="0"/>
              </a:defRPr>
            </a:lvl9pPr>
          </a:lstStyle>
          <a:p>
            <a:pPr algn="ctr" eaLnBrk="1" hangingPunct="1">
              <a:lnSpc>
                <a:spcPct val="100000"/>
              </a:lnSpc>
              <a:spcBef>
                <a:spcPct val="0"/>
              </a:spcBef>
              <a:spcAft>
                <a:spcPct val="0"/>
              </a:spcAft>
              <a:buFontTx/>
              <a:buNone/>
            </a:pPr>
            <a:r>
              <a:rPr lang="en-US" altLang="el-GR" sz="1800" b="1">
                <a:solidFill>
                  <a:schemeClr val="tx1"/>
                </a:solidFill>
                <a:latin typeface="Arial" pitchFamily="34" charset="0"/>
              </a:rPr>
              <a:t>TOOP</a:t>
            </a:r>
          </a:p>
        </p:txBody>
      </p:sp>
      <p:sp>
        <p:nvSpPr>
          <p:cNvPr id="13" name="TextBox 12"/>
          <p:cNvSpPr txBox="1"/>
          <p:nvPr/>
        </p:nvSpPr>
        <p:spPr>
          <a:xfrm>
            <a:off x="954088" y="1355725"/>
            <a:ext cx="1366837" cy="646331"/>
          </a:xfrm>
          <a:prstGeom prst="rect">
            <a:avLst/>
          </a:prstGeom>
          <a:solidFill>
            <a:schemeClr val="bg1"/>
          </a:solidFill>
          <a:ln>
            <a:solidFill>
              <a:schemeClr val="accent1">
                <a:shade val="50000"/>
              </a:schemeClr>
            </a:solidFill>
          </a:ln>
        </p:spPr>
        <p:txBody>
          <a:bodyPr>
            <a:spAutoFit/>
          </a:bodyPr>
          <a:lstStyle/>
          <a:p>
            <a:pPr>
              <a:defRPr/>
            </a:pPr>
            <a:r>
              <a:rPr lang="el-GR" dirty="0" smtClean="0"/>
              <a:t>Αναγνώριση </a:t>
            </a:r>
            <a:r>
              <a:rPr lang="el-GR" dirty="0" err="1" smtClean="0"/>
              <a:t>Οικ.Φορ</a:t>
            </a:r>
            <a:r>
              <a:rPr lang="el-GR" dirty="0" smtClean="0"/>
              <a:t>.</a:t>
            </a:r>
            <a:endParaRPr lang="en-US" dirty="0"/>
          </a:p>
        </p:txBody>
      </p:sp>
      <p:sp>
        <p:nvSpPr>
          <p:cNvPr id="17" name="TextBox 16"/>
          <p:cNvSpPr txBox="1"/>
          <p:nvPr/>
        </p:nvSpPr>
        <p:spPr>
          <a:xfrm>
            <a:off x="782638" y="1998663"/>
            <a:ext cx="1676400" cy="923330"/>
          </a:xfrm>
          <a:prstGeom prst="rect">
            <a:avLst/>
          </a:prstGeom>
          <a:solidFill>
            <a:schemeClr val="accent6">
              <a:lumMod val="40000"/>
              <a:lumOff val="60000"/>
            </a:schemeClr>
          </a:solidFill>
          <a:ln>
            <a:solidFill>
              <a:schemeClr val="accent1">
                <a:shade val="50000"/>
              </a:schemeClr>
            </a:solidFill>
          </a:ln>
        </p:spPr>
        <p:txBody>
          <a:bodyPr>
            <a:spAutoFit/>
          </a:bodyPr>
          <a:lstStyle/>
          <a:p>
            <a:pPr>
              <a:defRPr/>
            </a:pPr>
            <a:r>
              <a:rPr lang="el-GR" dirty="0" smtClean="0"/>
              <a:t>Προσδιορισμός </a:t>
            </a:r>
            <a:r>
              <a:rPr lang="el-GR" dirty="0" err="1" smtClean="0"/>
              <a:t>απαιτουμενων</a:t>
            </a:r>
            <a:r>
              <a:rPr lang="el-GR" dirty="0" smtClean="0"/>
              <a:t> δεδομένων</a:t>
            </a:r>
            <a:endParaRPr lang="en-US" dirty="0"/>
          </a:p>
        </p:txBody>
      </p:sp>
      <p:sp>
        <p:nvSpPr>
          <p:cNvPr id="18" name="TextBox 17"/>
          <p:cNvSpPr txBox="1"/>
          <p:nvPr/>
        </p:nvSpPr>
        <p:spPr>
          <a:xfrm>
            <a:off x="3735388" y="2644775"/>
            <a:ext cx="2422525" cy="646331"/>
          </a:xfrm>
          <a:prstGeom prst="rect">
            <a:avLst/>
          </a:prstGeom>
          <a:solidFill>
            <a:schemeClr val="accent6">
              <a:lumMod val="40000"/>
              <a:lumOff val="60000"/>
            </a:schemeClr>
          </a:solidFill>
          <a:ln>
            <a:solidFill>
              <a:schemeClr val="accent1">
                <a:shade val="50000"/>
              </a:schemeClr>
            </a:solidFill>
          </a:ln>
        </p:spPr>
        <p:txBody>
          <a:bodyPr>
            <a:spAutoFit/>
          </a:bodyPr>
          <a:lstStyle/>
          <a:p>
            <a:pPr algn="ctr">
              <a:defRPr/>
            </a:pPr>
            <a:r>
              <a:rPr lang="el-GR" dirty="0" smtClean="0"/>
              <a:t>Δυνατότητες </a:t>
            </a:r>
            <a:r>
              <a:rPr lang="el-GR" dirty="0" err="1" smtClean="0"/>
              <a:t>Παρόχου</a:t>
            </a:r>
            <a:r>
              <a:rPr lang="el-GR" dirty="0" smtClean="0"/>
              <a:t> Δεδομένων</a:t>
            </a:r>
            <a:endParaRPr lang="en-US" dirty="0"/>
          </a:p>
        </p:txBody>
      </p:sp>
      <p:sp>
        <p:nvSpPr>
          <p:cNvPr id="23" name="TextBox 22"/>
          <p:cNvSpPr txBox="1"/>
          <p:nvPr/>
        </p:nvSpPr>
        <p:spPr>
          <a:xfrm>
            <a:off x="807368" y="3429000"/>
            <a:ext cx="1676400" cy="923330"/>
          </a:xfrm>
          <a:prstGeom prst="rect">
            <a:avLst/>
          </a:prstGeom>
          <a:solidFill>
            <a:schemeClr val="accent6">
              <a:lumMod val="40000"/>
              <a:lumOff val="60000"/>
            </a:schemeClr>
          </a:solidFill>
          <a:ln>
            <a:solidFill>
              <a:schemeClr val="accent1">
                <a:shade val="50000"/>
              </a:schemeClr>
            </a:solidFill>
          </a:ln>
        </p:spPr>
        <p:txBody>
          <a:bodyPr>
            <a:spAutoFit/>
          </a:bodyPr>
          <a:lstStyle/>
          <a:p>
            <a:pPr>
              <a:defRPr/>
            </a:pPr>
            <a:r>
              <a:rPr lang="el-GR" dirty="0" smtClean="0"/>
              <a:t>Προετοιμασία αιτήματος δεδομένων</a:t>
            </a:r>
            <a:endParaRPr lang="en-US" dirty="0"/>
          </a:p>
        </p:txBody>
      </p:sp>
      <p:sp>
        <p:nvSpPr>
          <p:cNvPr id="27" name="TextBox 26"/>
          <p:cNvSpPr txBox="1"/>
          <p:nvPr/>
        </p:nvSpPr>
        <p:spPr>
          <a:xfrm>
            <a:off x="7207250" y="3429000"/>
            <a:ext cx="1398588" cy="923330"/>
          </a:xfrm>
          <a:prstGeom prst="rect">
            <a:avLst/>
          </a:prstGeom>
          <a:solidFill>
            <a:schemeClr val="accent6">
              <a:lumMod val="40000"/>
              <a:lumOff val="60000"/>
            </a:schemeClr>
          </a:solidFill>
          <a:ln>
            <a:solidFill>
              <a:schemeClr val="accent1">
                <a:shade val="50000"/>
              </a:schemeClr>
            </a:solidFill>
          </a:ln>
        </p:spPr>
        <p:txBody>
          <a:bodyPr>
            <a:spAutoFit/>
          </a:bodyPr>
          <a:lstStyle/>
          <a:p>
            <a:pPr algn="r">
              <a:defRPr/>
            </a:pPr>
            <a:r>
              <a:rPr lang="el-GR" dirty="0" smtClean="0"/>
              <a:t>Επεξεργασία Αιτήματος Δεδομένων</a:t>
            </a:r>
            <a:endParaRPr lang="en-US" dirty="0"/>
          </a:p>
        </p:txBody>
      </p:sp>
      <p:sp>
        <p:nvSpPr>
          <p:cNvPr id="28" name="TextBox 27"/>
          <p:cNvSpPr txBox="1"/>
          <p:nvPr/>
        </p:nvSpPr>
        <p:spPr>
          <a:xfrm>
            <a:off x="7237413" y="4962525"/>
            <a:ext cx="1583059" cy="646331"/>
          </a:xfrm>
          <a:prstGeom prst="rect">
            <a:avLst/>
          </a:prstGeom>
          <a:solidFill>
            <a:schemeClr val="accent6">
              <a:lumMod val="40000"/>
              <a:lumOff val="60000"/>
            </a:schemeClr>
          </a:solidFill>
          <a:ln>
            <a:solidFill>
              <a:schemeClr val="accent1">
                <a:shade val="50000"/>
              </a:schemeClr>
            </a:solidFill>
          </a:ln>
        </p:spPr>
        <p:txBody>
          <a:bodyPr wrap="square">
            <a:spAutoFit/>
          </a:bodyPr>
          <a:lstStyle/>
          <a:p>
            <a:pPr algn="r">
              <a:defRPr/>
            </a:pPr>
            <a:r>
              <a:rPr lang="el-GR" dirty="0" smtClean="0"/>
              <a:t>Προετοιμασία Απάντησης</a:t>
            </a:r>
            <a:endParaRPr lang="en-US" dirty="0"/>
          </a:p>
        </p:txBody>
      </p:sp>
      <p:sp>
        <p:nvSpPr>
          <p:cNvPr id="31" name="TextBox 30"/>
          <p:cNvSpPr txBox="1"/>
          <p:nvPr/>
        </p:nvSpPr>
        <p:spPr>
          <a:xfrm>
            <a:off x="828675" y="4960938"/>
            <a:ext cx="1676400" cy="646331"/>
          </a:xfrm>
          <a:prstGeom prst="rect">
            <a:avLst/>
          </a:prstGeom>
          <a:solidFill>
            <a:schemeClr val="accent6">
              <a:lumMod val="40000"/>
              <a:lumOff val="60000"/>
            </a:schemeClr>
          </a:solidFill>
          <a:ln>
            <a:solidFill>
              <a:schemeClr val="accent1">
                <a:shade val="50000"/>
              </a:schemeClr>
            </a:solidFill>
          </a:ln>
        </p:spPr>
        <p:txBody>
          <a:bodyPr>
            <a:spAutoFit/>
          </a:bodyPr>
          <a:lstStyle/>
          <a:p>
            <a:pPr>
              <a:defRPr/>
            </a:pPr>
            <a:r>
              <a:rPr lang="el-GR" dirty="0" smtClean="0"/>
              <a:t>Επεξεργασία Απάντησης</a:t>
            </a:r>
            <a:endParaRPr lang="en-US" dirty="0"/>
          </a:p>
        </p:txBody>
      </p:sp>
      <p:sp>
        <p:nvSpPr>
          <p:cNvPr id="32" name="TextBox 31"/>
          <p:cNvSpPr txBox="1"/>
          <p:nvPr/>
        </p:nvSpPr>
        <p:spPr>
          <a:xfrm>
            <a:off x="2041525" y="4149080"/>
            <a:ext cx="1676400" cy="646331"/>
          </a:xfrm>
          <a:prstGeom prst="rect">
            <a:avLst/>
          </a:prstGeom>
          <a:solidFill>
            <a:schemeClr val="accent6">
              <a:lumMod val="40000"/>
              <a:lumOff val="60000"/>
            </a:schemeClr>
          </a:solidFill>
          <a:ln>
            <a:solidFill>
              <a:schemeClr val="accent1">
                <a:shade val="50000"/>
              </a:schemeClr>
            </a:solidFill>
          </a:ln>
        </p:spPr>
        <p:txBody>
          <a:bodyPr>
            <a:spAutoFit/>
          </a:bodyPr>
          <a:lstStyle/>
          <a:p>
            <a:pPr>
              <a:defRPr/>
            </a:pPr>
            <a:r>
              <a:rPr lang="el-GR" dirty="0"/>
              <a:t>Μετάφραση δεδομένων</a:t>
            </a:r>
            <a:endParaRPr lang="en-US" dirty="0"/>
          </a:p>
        </p:txBody>
      </p:sp>
      <p:sp>
        <p:nvSpPr>
          <p:cNvPr id="33" name="TextBox 32"/>
          <p:cNvSpPr txBox="1"/>
          <p:nvPr/>
        </p:nvSpPr>
        <p:spPr>
          <a:xfrm>
            <a:off x="5994400" y="4292600"/>
            <a:ext cx="1674813" cy="646331"/>
          </a:xfrm>
          <a:prstGeom prst="rect">
            <a:avLst/>
          </a:prstGeom>
          <a:solidFill>
            <a:schemeClr val="accent6">
              <a:lumMod val="40000"/>
              <a:lumOff val="60000"/>
            </a:schemeClr>
          </a:solidFill>
          <a:ln>
            <a:solidFill>
              <a:schemeClr val="accent1">
                <a:shade val="50000"/>
              </a:schemeClr>
            </a:solidFill>
          </a:ln>
        </p:spPr>
        <p:txBody>
          <a:bodyPr>
            <a:spAutoFit/>
          </a:bodyPr>
          <a:lstStyle/>
          <a:p>
            <a:pPr>
              <a:defRPr/>
            </a:pPr>
            <a:r>
              <a:rPr lang="el-GR" dirty="0" smtClean="0"/>
              <a:t>Μετάφραση δεδομένων</a:t>
            </a:r>
            <a:endParaRPr lang="en-US" dirty="0"/>
          </a:p>
        </p:txBody>
      </p:sp>
      <p:sp>
        <p:nvSpPr>
          <p:cNvPr id="34" name="TextBox 33"/>
          <p:cNvSpPr txBox="1"/>
          <p:nvPr/>
        </p:nvSpPr>
        <p:spPr>
          <a:xfrm>
            <a:off x="755576" y="2996952"/>
            <a:ext cx="1708150" cy="369332"/>
          </a:xfrm>
          <a:prstGeom prst="rect">
            <a:avLst/>
          </a:prstGeom>
          <a:solidFill>
            <a:schemeClr val="accent6">
              <a:lumMod val="40000"/>
              <a:lumOff val="60000"/>
            </a:schemeClr>
          </a:solidFill>
          <a:ln>
            <a:solidFill>
              <a:schemeClr val="accent1">
                <a:shade val="50000"/>
              </a:schemeClr>
            </a:solidFill>
          </a:ln>
        </p:spPr>
        <p:txBody>
          <a:bodyPr>
            <a:spAutoFit/>
          </a:bodyPr>
          <a:lstStyle/>
          <a:p>
            <a:pPr>
              <a:defRPr/>
            </a:pPr>
            <a:r>
              <a:rPr lang="el-GR" dirty="0" smtClean="0"/>
              <a:t>Συγκατάθεση</a:t>
            </a:r>
            <a:endParaRPr lang="en-US" dirty="0"/>
          </a:p>
        </p:txBody>
      </p:sp>
      <p:pic>
        <p:nvPicPr>
          <p:cNvPr id="35" name="Picture 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32125" y="1263650"/>
            <a:ext cx="452438" cy="455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36" name="TextBox 35"/>
          <p:cNvSpPr txBox="1"/>
          <p:nvPr/>
        </p:nvSpPr>
        <p:spPr>
          <a:xfrm>
            <a:off x="4008438" y="4300538"/>
            <a:ext cx="1674812" cy="369332"/>
          </a:xfrm>
          <a:prstGeom prst="rect">
            <a:avLst/>
          </a:prstGeom>
          <a:solidFill>
            <a:schemeClr val="accent6">
              <a:lumMod val="40000"/>
              <a:lumOff val="60000"/>
            </a:schemeClr>
          </a:solidFill>
          <a:ln>
            <a:solidFill>
              <a:schemeClr val="accent1">
                <a:shade val="50000"/>
              </a:schemeClr>
            </a:solidFill>
          </a:ln>
        </p:spPr>
        <p:txBody>
          <a:bodyPr>
            <a:spAutoFit/>
          </a:bodyPr>
          <a:lstStyle/>
          <a:p>
            <a:pPr>
              <a:defRPr/>
            </a:pPr>
            <a:r>
              <a:rPr lang="en-US" smtClean="0"/>
              <a:t>Semantics</a:t>
            </a:r>
            <a:endParaRPr lang="en-US" dirty="0"/>
          </a:p>
        </p:txBody>
      </p:sp>
      <p:sp>
        <p:nvSpPr>
          <p:cNvPr id="37" name="TextBox 36"/>
          <p:cNvSpPr txBox="1"/>
          <p:nvPr/>
        </p:nvSpPr>
        <p:spPr>
          <a:xfrm>
            <a:off x="3051174" y="2190750"/>
            <a:ext cx="1304801" cy="369332"/>
          </a:xfrm>
          <a:prstGeom prst="rect">
            <a:avLst/>
          </a:prstGeom>
          <a:solidFill>
            <a:schemeClr val="accent6">
              <a:lumMod val="40000"/>
              <a:lumOff val="60000"/>
            </a:schemeClr>
          </a:solidFill>
          <a:ln>
            <a:solidFill>
              <a:schemeClr val="accent1">
                <a:shade val="50000"/>
              </a:schemeClr>
            </a:solidFill>
          </a:ln>
        </p:spPr>
        <p:txBody>
          <a:bodyPr wrap="square">
            <a:spAutoFit/>
          </a:bodyPr>
          <a:lstStyle/>
          <a:p>
            <a:pPr>
              <a:defRPr/>
            </a:pPr>
            <a:r>
              <a:rPr lang="el-GR" dirty="0" smtClean="0"/>
              <a:t>Ανακάλυψη</a:t>
            </a:r>
            <a:endParaRPr lang="en-US" dirty="0"/>
          </a:p>
        </p:txBody>
      </p:sp>
      <p:sp>
        <p:nvSpPr>
          <p:cNvPr id="38" name="TextBox 37"/>
          <p:cNvSpPr txBox="1"/>
          <p:nvPr/>
        </p:nvSpPr>
        <p:spPr>
          <a:xfrm>
            <a:off x="5149850" y="2195513"/>
            <a:ext cx="1368425" cy="369332"/>
          </a:xfrm>
          <a:prstGeom prst="rect">
            <a:avLst/>
          </a:prstGeom>
          <a:solidFill>
            <a:schemeClr val="accent6">
              <a:lumMod val="40000"/>
              <a:lumOff val="60000"/>
            </a:schemeClr>
          </a:solidFill>
          <a:ln>
            <a:solidFill>
              <a:schemeClr val="accent1">
                <a:shade val="50000"/>
              </a:schemeClr>
            </a:solidFill>
          </a:ln>
        </p:spPr>
        <p:txBody>
          <a:bodyPr wrap="square">
            <a:spAutoFit/>
          </a:bodyPr>
          <a:lstStyle/>
          <a:p>
            <a:pPr algn="r">
              <a:defRPr/>
            </a:pPr>
            <a:r>
              <a:rPr lang="el-GR" dirty="0" smtClean="0"/>
              <a:t>Δημοσίευση</a:t>
            </a:r>
            <a:endParaRPr lang="en-US" dirty="0"/>
          </a:p>
        </p:txBody>
      </p:sp>
      <p:sp>
        <p:nvSpPr>
          <p:cNvPr id="40" name="TextBox 39"/>
          <p:cNvSpPr txBox="1"/>
          <p:nvPr/>
        </p:nvSpPr>
        <p:spPr>
          <a:xfrm>
            <a:off x="3735388" y="3816350"/>
            <a:ext cx="2422525" cy="369332"/>
          </a:xfrm>
          <a:prstGeom prst="rect">
            <a:avLst/>
          </a:prstGeom>
          <a:solidFill>
            <a:schemeClr val="accent6">
              <a:lumMod val="40000"/>
              <a:lumOff val="60000"/>
            </a:schemeClr>
          </a:solidFill>
          <a:ln>
            <a:solidFill>
              <a:schemeClr val="accent1">
                <a:shade val="50000"/>
              </a:schemeClr>
            </a:solidFill>
          </a:ln>
        </p:spPr>
        <p:txBody>
          <a:bodyPr>
            <a:spAutoFit/>
          </a:bodyPr>
          <a:lstStyle/>
          <a:p>
            <a:pPr algn="ctr">
              <a:defRPr/>
            </a:pPr>
            <a:r>
              <a:rPr lang="el-GR" dirty="0" smtClean="0"/>
              <a:t>Αίτημα δεδομένων</a:t>
            </a:r>
            <a:endParaRPr lang="en-US" dirty="0"/>
          </a:p>
        </p:txBody>
      </p:sp>
      <p:sp>
        <p:nvSpPr>
          <p:cNvPr id="41" name="TextBox 40"/>
          <p:cNvSpPr txBox="1"/>
          <p:nvPr/>
        </p:nvSpPr>
        <p:spPr>
          <a:xfrm>
            <a:off x="3051175" y="3362325"/>
            <a:ext cx="1189038" cy="369332"/>
          </a:xfrm>
          <a:prstGeom prst="rect">
            <a:avLst/>
          </a:prstGeom>
          <a:solidFill>
            <a:schemeClr val="accent6">
              <a:lumMod val="40000"/>
              <a:lumOff val="60000"/>
            </a:schemeClr>
          </a:solidFill>
          <a:ln>
            <a:solidFill>
              <a:schemeClr val="accent1">
                <a:shade val="50000"/>
              </a:schemeClr>
            </a:solidFill>
          </a:ln>
        </p:spPr>
        <p:txBody>
          <a:bodyPr>
            <a:spAutoFit/>
          </a:bodyPr>
          <a:lstStyle/>
          <a:p>
            <a:pPr>
              <a:defRPr/>
            </a:pPr>
            <a:r>
              <a:rPr lang="el-GR" dirty="0" smtClean="0"/>
              <a:t>Αποστολή</a:t>
            </a:r>
            <a:endParaRPr lang="en-US" dirty="0"/>
          </a:p>
        </p:txBody>
      </p:sp>
      <p:sp>
        <p:nvSpPr>
          <p:cNvPr id="42" name="TextBox 41"/>
          <p:cNvSpPr txBox="1"/>
          <p:nvPr/>
        </p:nvSpPr>
        <p:spPr>
          <a:xfrm>
            <a:off x="5327650" y="3367088"/>
            <a:ext cx="1190625" cy="369332"/>
          </a:xfrm>
          <a:prstGeom prst="rect">
            <a:avLst/>
          </a:prstGeom>
          <a:solidFill>
            <a:schemeClr val="accent6">
              <a:lumMod val="40000"/>
              <a:lumOff val="60000"/>
            </a:schemeClr>
          </a:solidFill>
          <a:ln>
            <a:solidFill>
              <a:schemeClr val="accent1">
                <a:shade val="50000"/>
              </a:schemeClr>
            </a:solidFill>
          </a:ln>
        </p:spPr>
        <p:txBody>
          <a:bodyPr>
            <a:spAutoFit/>
          </a:bodyPr>
          <a:lstStyle/>
          <a:p>
            <a:pPr algn="r">
              <a:defRPr/>
            </a:pPr>
            <a:r>
              <a:rPr lang="el-GR" dirty="0" smtClean="0"/>
              <a:t>Λήψη</a:t>
            </a:r>
            <a:endParaRPr lang="en-US" dirty="0"/>
          </a:p>
        </p:txBody>
      </p:sp>
      <p:sp>
        <p:nvSpPr>
          <p:cNvPr id="47" name="TextBox 46"/>
          <p:cNvSpPr txBox="1"/>
          <p:nvPr/>
        </p:nvSpPr>
        <p:spPr>
          <a:xfrm>
            <a:off x="3746500" y="5311775"/>
            <a:ext cx="2422525" cy="369332"/>
          </a:xfrm>
          <a:prstGeom prst="rect">
            <a:avLst/>
          </a:prstGeom>
          <a:solidFill>
            <a:schemeClr val="accent6">
              <a:lumMod val="40000"/>
              <a:lumOff val="60000"/>
            </a:schemeClr>
          </a:solidFill>
          <a:ln>
            <a:solidFill>
              <a:schemeClr val="accent1">
                <a:shade val="50000"/>
              </a:schemeClr>
            </a:solidFill>
          </a:ln>
        </p:spPr>
        <p:txBody>
          <a:bodyPr>
            <a:spAutoFit/>
          </a:bodyPr>
          <a:lstStyle/>
          <a:p>
            <a:pPr algn="ctr">
              <a:defRPr/>
            </a:pPr>
            <a:r>
              <a:rPr lang="el-GR" dirty="0" smtClean="0"/>
              <a:t>Απάντηση δεδομένων</a:t>
            </a:r>
            <a:endParaRPr lang="en-US" dirty="0"/>
          </a:p>
        </p:txBody>
      </p:sp>
      <p:sp>
        <p:nvSpPr>
          <p:cNvPr id="48" name="TextBox 47"/>
          <p:cNvSpPr txBox="1"/>
          <p:nvPr/>
        </p:nvSpPr>
        <p:spPr>
          <a:xfrm>
            <a:off x="3060700" y="4837113"/>
            <a:ext cx="1190625" cy="369332"/>
          </a:xfrm>
          <a:prstGeom prst="rect">
            <a:avLst/>
          </a:prstGeom>
          <a:solidFill>
            <a:schemeClr val="accent6">
              <a:lumMod val="40000"/>
              <a:lumOff val="60000"/>
            </a:schemeClr>
          </a:solidFill>
          <a:ln>
            <a:solidFill>
              <a:schemeClr val="accent1">
                <a:shade val="50000"/>
              </a:schemeClr>
            </a:solidFill>
          </a:ln>
        </p:spPr>
        <p:txBody>
          <a:bodyPr>
            <a:spAutoFit/>
          </a:bodyPr>
          <a:lstStyle/>
          <a:p>
            <a:pPr>
              <a:defRPr/>
            </a:pPr>
            <a:r>
              <a:rPr lang="el-GR" dirty="0" smtClean="0"/>
              <a:t>Λήψη</a:t>
            </a:r>
            <a:endParaRPr lang="en-US" dirty="0"/>
          </a:p>
        </p:txBody>
      </p:sp>
      <p:sp>
        <p:nvSpPr>
          <p:cNvPr id="49" name="TextBox 48"/>
          <p:cNvSpPr txBox="1"/>
          <p:nvPr/>
        </p:nvSpPr>
        <p:spPr>
          <a:xfrm>
            <a:off x="5338763" y="4841875"/>
            <a:ext cx="1189037" cy="369332"/>
          </a:xfrm>
          <a:prstGeom prst="rect">
            <a:avLst/>
          </a:prstGeom>
          <a:solidFill>
            <a:schemeClr val="accent6">
              <a:lumMod val="40000"/>
              <a:lumOff val="60000"/>
            </a:schemeClr>
          </a:solidFill>
          <a:ln>
            <a:solidFill>
              <a:schemeClr val="accent1">
                <a:shade val="50000"/>
              </a:schemeClr>
            </a:solidFill>
          </a:ln>
        </p:spPr>
        <p:txBody>
          <a:bodyPr>
            <a:spAutoFit/>
          </a:bodyPr>
          <a:lstStyle/>
          <a:p>
            <a:pPr algn="r">
              <a:defRPr/>
            </a:pPr>
            <a:r>
              <a:rPr lang="el-GR" dirty="0" smtClean="0"/>
              <a:t>Αποστολή</a:t>
            </a:r>
            <a:endParaRPr lang="en-US" dirty="0"/>
          </a:p>
        </p:txBody>
      </p:sp>
      <p:sp>
        <p:nvSpPr>
          <p:cNvPr id="50" name="Right Arrow 49"/>
          <p:cNvSpPr/>
          <p:nvPr/>
        </p:nvSpPr>
        <p:spPr>
          <a:xfrm>
            <a:off x="4502150" y="3429000"/>
            <a:ext cx="647700" cy="303213"/>
          </a:xfrm>
          <a:prstGeom prst="rightArrow">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1" name="Right Arrow 50"/>
          <p:cNvSpPr/>
          <p:nvPr/>
        </p:nvSpPr>
        <p:spPr>
          <a:xfrm flipH="1">
            <a:off x="4502150" y="4926013"/>
            <a:ext cx="647700" cy="303212"/>
          </a:xfrm>
          <a:prstGeom prst="rightArrow">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3" name="Right Arrow 52"/>
          <p:cNvSpPr/>
          <p:nvPr/>
        </p:nvSpPr>
        <p:spPr>
          <a:xfrm>
            <a:off x="2628900" y="3429000"/>
            <a:ext cx="404813" cy="26828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5" name="Right Arrow 54"/>
          <p:cNvSpPr/>
          <p:nvPr/>
        </p:nvSpPr>
        <p:spPr>
          <a:xfrm>
            <a:off x="2628900" y="2420938"/>
            <a:ext cx="404813" cy="26828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6" name="Right Arrow 55"/>
          <p:cNvSpPr/>
          <p:nvPr/>
        </p:nvSpPr>
        <p:spPr>
          <a:xfrm flipH="1">
            <a:off x="2628900" y="4940300"/>
            <a:ext cx="404813" cy="2698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7" name="Right Arrow 56"/>
          <p:cNvSpPr/>
          <p:nvPr/>
        </p:nvSpPr>
        <p:spPr>
          <a:xfrm flipH="1">
            <a:off x="6535738" y="2152650"/>
            <a:ext cx="404812" cy="268288"/>
          </a:xfrm>
          <a:prstGeom prst="right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8" name="Right Arrow 57"/>
          <p:cNvSpPr/>
          <p:nvPr/>
        </p:nvSpPr>
        <p:spPr>
          <a:xfrm flipH="1">
            <a:off x="6545263" y="4887913"/>
            <a:ext cx="404812" cy="269875"/>
          </a:xfrm>
          <a:prstGeom prst="right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9" name="Right Arrow 58"/>
          <p:cNvSpPr/>
          <p:nvPr/>
        </p:nvSpPr>
        <p:spPr>
          <a:xfrm>
            <a:off x="6545263" y="3448050"/>
            <a:ext cx="404812" cy="268288"/>
          </a:xfrm>
          <a:prstGeom prst="right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extLst>
      <p:ext uri="{BB962C8B-B14F-4D97-AF65-F5344CB8AC3E}">
        <p14:creationId xmlns:p14="http://schemas.microsoft.com/office/powerpoint/2010/main" val="359632948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7"/>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5"/>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7"/>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8"/>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8"/>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57"/>
                                        </p:tgtEl>
                                        <p:attrNameLst>
                                          <p:attrName>style.visibility</p:attrName>
                                        </p:attrNameLst>
                                      </p:cBhvr>
                                      <p:to>
                                        <p:strVal val="visible"/>
                                      </p:to>
                                    </p:set>
                                  </p:childTnLst>
                                </p:cTn>
                              </p:par>
                            </p:childTnLst>
                          </p:cTn>
                        </p:par>
                      </p:childTnLst>
                    </p:cTn>
                  </p:par>
                  <p:par>
                    <p:cTn id="33" fill="hold" nodeType="clickPar">
                      <p:stCondLst>
                        <p:cond delay="indefinite"/>
                      </p:stCondLst>
                      <p:childTnLst>
                        <p:par>
                          <p:cTn id="34" fill="hold" nodeType="withGroup">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3"/>
                                        </p:tgtEl>
                                        <p:attrNameLst>
                                          <p:attrName>style.visibility</p:attrName>
                                        </p:attrNameLst>
                                      </p:cBhvr>
                                      <p:to>
                                        <p:strVal val="visible"/>
                                      </p:to>
                                    </p:set>
                                  </p:childTnLst>
                                </p:cTn>
                              </p:par>
                            </p:childTnLst>
                          </p:cTn>
                        </p:par>
                      </p:childTnLst>
                    </p:cTn>
                  </p:par>
                  <p:par>
                    <p:cTn id="37" fill="hold" nodeType="clickPar">
                      <p:stCondLst>
                        <p:cond delay="indefinite"/>
                      </p:stCondLst>
                      <p:childTnLst>
                        <p:par>
                          <p:cTn id="38" fill="hold" nodeType="withGroup">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53"/>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41"/>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50"/>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42"/>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40"/>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59"/>
                                        </p:tgtEl>
                                        <p:attrNameLst>
                                          <p:attrName>style.visibility</p:attrName>
                                        </p:attrNameLst>
                                      </p:cBhvr>
                                      <p:to>
                                        <p:strVal val="visible"/>
                                      </p:to>
                                    </p:set>
                                  </p:childTnLst>
                                </p:cTn>
                              </p:par>
                            </p:childTnLst>
                          </p:cTn>
                        </p:par>
                      </p:childTnLst>
                    </p:cTn>
                  </p:par>
                  <p:par>
                    <p:cTn id="51" fill="hold" nodeType="clickPar">
                      <p:stCondLst>
                        <p:cond delay="indefinite"/>
                      </p:stCondLst>
                      <p:childTnLst>
                        <p:par>
                          <p:cTn id="52" fill="hold" nodeType="withGroup">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27"/>
                                        </p:tgtEl>
                                        <p:attrNameLst>
                                          <p:attrName>style.visibility</p:attrName>
                                        </p:attrNameLst>
                                      </p:cBhvr>
                                      <p:to>
                                        <p:strVal val="visible"/>
                                      </p:to>
                                    </p:set>
                                  </p:childTnLst>
                                </p:cTn>
                              </p:par>
                            </p:childTnLst>
                          </p:cTn>
                        </p:par>
                      </p:childTnLst>
                    </p:cTn>
                  </p:par>
                  <p:par>
                    <p:cTn id="55" fill="hold" nodeType="clickPar">
                      <p:stCondLst>
                        <p:cond delay="indefinite"/>
                      </p:stCondLst>
                      <p:childTnLst>
                        <p:par>
                          <p:cTn id="56" fill="hold" nodeType="withGroup">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28"/>
                                        </p:tgtEl>
                                        <p:attrNameLst>
                                          <p:attrName>style.visibility</p:attrName>
                                        </p:attrNameLst>
                                      </p:cBhvr>
                                      <p:to>
                                        <p:strVal val="visible"/>
                                      </p:to>
                                    </p:set>
                                  </p:childTnLst>
                                </p:cTn>
                              </p:par>
                            </p:childTnLst>
                          </p:cTn>
                        </p:par>
                      </p:childTnLst>
                    </p:cTn>
                  </p:par>
                  <p:par>
                    <p:cTn id="59" fill="hold" nodeType="clickPar">
                      <p:stCondLst>
                        <p:cond delay="indefinite"/>
                      </p:stCondLst>
                      <p:childTnLst>
                        <p:par>
                          <p:cTn id="60" fill="hold" nodeType="withGroup">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58"/>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49"/>
                                        </p:tgtEl>
                                        <p:attrNameLst>
                                          <p:attrName>style.visibility</p:attrName>
                                        </p:attrNameLst>
                                      </p:cBhvr>
                                      <p:to>
                                        <p:strVal val="visible"/>
                                      </p:to>
                                    </p:set>
                                  </p:childTnLst>
                                </p:cTn>
                              </p:par>
                              <p:par>
                                <p:cTn id="65" presetID="1" presetClass="entr" presetSubtype="0" fill="hold" grpId="0" nodeType="withEffect">
                                  <p:stCondLst>
                                    <p:cond delay="0"/>
                                  </p:stCondLst>
                                  <p:childTnLst>
                                    <p:set>
                                      <p:cBhvr>
                                        <p:cTn id="66" dur="1" fill="hold">
                                          <p:stCondLst>
                                            <p:cond delay="0"/>
                                          </p:stCondLst>
                                        </p:cTn>
                                        <p:tgtEl>
                                          <p:spTgt spid="51"/>
                                        </p:tgtEl>
                                        <p:attrNameLst>
                                          <p:attrName>style.visibility</p:attrName>
                                        </p:attrNameLst>
                                      </p:cBhvr>
                                      <p:to>
                                        <p:strVal val="visible"/>
                                      </p:to>
                                    </p:set>
                                  </p:childTnLst>
                                </p:cTn>
                              </p:par>
                              <p:par>
                                <p:cTn id="67" presetID="1" presetClass="entr" presetSubtype="0" fill="hold" grpId="0" nodeType="withEffect">
                                  <p:stCondLst>
                                    <p:cond delay="0"/>
                                  </p:stCondLst>
                                  <p:childTnLst>
                                    <p:set>
                                      <p:cBhvr>
                                        <p:cTn id="68" dur="1" fill="hold">
                                          <p:stCondLst>
                                            <p:cond delay="0"/>
                                          </p:stCondLst>
                                        </p:cTn>
                                        <p:tgtEl>
                                          <p:spTgt spid="47"/>
                                        </p:tgtEl>
                                        <p:attrNameLst>
                                          <p:attrName>style.visibility</p:attrName>
                                        </p:attrNameLst>
                                      </p:cBhvr>
                                      <p:to>
                                        <p:strVal val="visible"/>
                                      </p:to>
                                    </p:set>
                                  </p:childTnLst>
                                </p:cTn>
                              </p:par>
                              <p:par>
                                <p:cTn id="69" presetID="1" presetClass="entr" presetSubtype="0" fill="hold" grpId="0" nodeType="withEffect">
                                  <p:stCondLst>
                                    <p:cond delay="0"/>
                                  </p:stCondLst>
                                  <p:childTnLst>
                                    <p:set>
                                      <p:cBhvr>
                                        <p:cTn id="70" dur="1" fill="hold">
                                          <p:stCondLst>
                                            <p:cond delay="0"/>
                                          </p:stCondLst>
                                        </p:cTn>
                                        <p:tgtEl>
                                          <p:spTgt spid="48"/>
                                        </p:tgtEl>
                                        <p:attrNameLst>
                                          <p:attrName>style.visibility</p:attrName>
                                        </p:attrNameLst>
                                      </p:cBhvr>
                                      <p:to>
                                        <p:strVal val="visible"/>
                                      </p:to>
                                    </p:set>
                                  </p:childTnLst>
                                </p:cTn>
                              </p:par>
                              <p:par>
                                <p:cTn id="71" presetID="1" presetClass="entr" presetSubtype="0" fill="hold" grpId="0" nodeType="withEffect">
                                  <p:stCondLst>
                                    <p:cond delay="0"/>
                                  </p:stCondLst>
                                  <p:childTnLst>
                                    <p:set>
                                      <p:cBhvr>
                                        <p:cTn id="72" dur="1" fill="hold">
                                          <p:stCondLst>
                                            <p:cond delay="0"/>
                                          </p:stCondLst>
                                        </p:cTn>
                                        <p:tgtEl>
                                          <p:spTgt spid="56"/>
                                        </p:tgtEl>
                                        <p:attrNameLst>
                                          <p:attrName>style.visibility</p:attrName>
                                        </p:attrNameLst>
                                      </p:cBhvr>
                                      <p:to>
                                        <p:strVal val="visible"/>
                                      </p:to>
                                    </p:set>
                                  </p:childTnLst>
                                </p:cTn>
                              </p:par>
                            </p:childTnLst>
                          </p:cTn>
                        </p:par>
                      </p:childTnLst>
                    </p:cTn>
                  </p:par>
                  <p:par>
                    <p:cTn id="73" fill="hold" nodeType="clickPar">
                      <p:stCondLst>
                        <p:cond delay="indefinite"/>
                      </p:stCondLst>
                      <p:childTnLst>
                        <p:par>
                          <p:cTn id="74" fill="hold" nodeType="withGroup">
                            <p:stCondLst>
                              <p:cond delay="0"/>
                            </p:stCondLst>
                            <p:childTnLst>
                              <p:par>
                                <p:cTn id="75" presetID="1" presetClass="entr" presetSubtype="0" fill="hold" grpId="0" nodeType="clickEffect">
                                  <p:stCondLst>
                                    <p:cond delay="0"/>
                                  </p:stCondLst>
                                  <p:childTnLst>
                                    <p:set>
                                      <p:cBhvr>
                                        <p:cTn id="76" dur="1" fill="hold">
                                          <p:stCondLst>
                                            <p:cond delay="0"/>
                                          </p:stCondLst>
                                        </p:cTn>
                                        <p:tgtEl>
                                          <p:spTgt spid="31"/>
                                        </p:tgtEl>
                                        <p:attrNameLst>
                                          <p:attrName>style.visibility</p:attrName>
                                        </p:attrNameLst>
                                      </p:cBhvr>
                                      <p:to>
                                        <p:strVal val="visible"/>
                                      </p:to>
                                    </p:set>
                                  </p:childTnLst>
                                </p:cTn>
                              </p:par>
                            </p:childTnLst>
                          </p:cTn>
                        </p:par>
                      </p:childTnLst>
                    </p:cTn>
                  </p:par>
                  <p:par>
                    <p:cTn id="77" fill="hold" nodeType="clickPar">
                      <p:stCondLst>
                        <p:cond delay="indefinite"/>
                      </p:stCondLst>
                      <p:childTnLst>
                        <p:par>
                          <p:cTn id="78" fill="hold" nodeType="withGroup">
                            <p:stCondLst>
                              <p:cond delay="0"/>
                            </p:stCondLst>
                            <p:childTnLst>
                              <p:par>
                                <p:cTn id="79" presetID="1" presetClass="entr" presetSubtype="0" fill="hold" grpId="0" nodeType="clickEffect">
                                  <p:stCondLst>
                                    <p:cond delay="0"/>
                                  </p:stCondLst>
                                  <p:childTnLst>
                                    <p:set>
                                      <p:cBhvr>
                                        <p:cTn id="80" dur="1" fill="hold">
                                          <p:stCondLst>
                                            <p:cond delay="0"/>
                                          </p:stCondLst>
                                        </p:cTn>
                                        <p:tgtEl>
                                          <p:spTgt spid="34"/>
                                        </p:tgtEl>
                                        <p:attrNameLst>
                                          <p:attrName>style.visibility</p:attrName>
                                        </p:attrNameLst>
                                      </p:cBhvr>
                                      <p:to>
                                        <p:strVal val="visible"/>
                                      </p:to>
                                    </p:set>
                                  </p:childTnLst>
                                </p:cTn>
                              </p:par>
                            </p:childTnLst>
                          </p:cTn>
                        </p:par>
                      </p:childTnLst>
                    </p:cTn>
                  </p:par>
                  <p:par>
                    <p:cTn id="81" fill="hold" nodeType="clickPar">
                      <p:stCondLst>
                        <p:cond delay="indefinite"/>
                      </p:stCondLst>
                      <p:childTnLst>
                        <p:par>
                          <p:cTn id="82" fill="hold" nodeType="withGroup">
                            <p:stCondLst>
                              <p:cond delay="0"/>
                            </p:stCondLst>
                            <p:childTnLst>
                              <p:par>
                                <p:cTn id="83" presetID="1" presetClass="entr" presetSubtype="0" fill="hold" grpId="0" nodeType="clickEffect">
                                  <p:stCondLst>
                                    <p:cond delay="0"/>
                                  </p:stCondLst>
                                  <p:childTnLst>
                                    <p:set>
                                      <p:cBhvr>
                                        <p:cTn id="84" dur="1" fill="hold">
                                          <p:stCondLst>
                                            <p:cond delay="0"/>
                                          </p:stCondLst>
                                        </p:cTn>
                                        <p:tgtEl>
                                          <p:spTgt spid="32"/>
                                        </p:tgtEl>
                                        <p:attrNameLst>
                                          <p:attrName>style.visibility</p:attrName>
                                        </p:attrNameLst>
                                      </p:cBhvr>
                                      <p:to>
                                        <p:strVal val="visible"/>
                                      </p:to>
                                    </p:set>
                                  </p:childTnLst>
                                </p:cTn>
                              </p:par>
                              <p:par>
                                <p:cTn id="85" presetID="1" presetClass="entr" presetSubtype="0" fill="hold" grpId="0" nodeType="withEffect">
                                  <p:stCondLst>
                                    <p:cond delay="0"/>
                                  </p:stCondLst>
                                  <p:childTnLst>
                                    <p:set>
                                      <p:cBhvr>
                                        <p:cTn id="86" dur="1" fill="hold">
                                          <p:stCondLst>
                                            <p:cond delay="0"/>
                                          </p:stCondLst>
                                        </p:cTn>
                                        <p:tgtEl>
                                          <p:spTgt spid="33"/>
                                        </p:tgtEl>
                                        <p:attrNameLst>
                                          <p:attrName>style.visibility</p:attrName>
                                        </p:attrNameLst>
                                      </p:cBhvr>
                                      <p:to>
                                        <p:strVal val="visible"/>
                                      </p:to>
                                    </p:set>
                                  </p:childTnLst>
                                </p:cTn>
                              </p:par>
                            </p:childTnLst>
                          </p:cTn>
                        </p:par>
                      </p:childTnLst>
                    </p:cTn>
                  </p:par>
                  <p:par>
                    <p:cTn id="87" fill="hold" nodeType="clickPar">
                      <p:stCondLst>
                        <p:cond delay="indefinite"/>
                      </p:stCondLst>
                      <p:childTnLst>
                        <p:par>
                          <p:cTn id="88" fill="hold" nodeType="withGroup">
                            <p:stCondLst>
                              <p:cond delay="0"/>
                            </p:stCondLst>
                            <p:childTnLst>
                              <p:par>
                                <p:cTn id="89" presetID="1" presetClass="entr" presetSubtype="0" fill="hold" grpId="0" nodeType="clickEffect">
                                  <p:stCondLst>
                                    <p:cond delay="0"/>
                                  </p:stCondLst>
                                  <p:childTnLst>
                                    <p:set>
                                      <p:cBhvr>
                                        <p:cTn id="90" dur="1" fill="hold">
                                          <p:stCondLst>
                                            <p:cond delay="0"/>
                                          </p:stCondLst>
                                        </p:cTn>
                                        <p:tgtEl>
                                          <p:spTgt spid="3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p:bldP spid="13" grpId="0" animBg="1"/>
      <p:bldP spid="17" grpId="0" animBg="1"/>
      <p:bldP spid="18" grpId="0" animBg="1"/>
      <p:bldP spid="23" grpId="0" animBg="1"/>
      <p:bldP spid="27" grpId="0" animBg="1"/>
      <p:bldP spid="28" grpId="0" animBg="1"/>
      <p:bldP spid="31" grpId="0" animBg="1"/>
      <p:bldP spid="32" grpId="0" animBg="1"/>
      <p:bldP spid="33" grpId="0" animBg="1"/>
      <p:bldP spid="34" grpId="0" animBg="1"/>
      <p:bldP spid="36" grpId="0" animBg="1"/>
      <p:bldP spid="37" grpId="0" animBg="1"/>
      <p:bldP spid="38" grpId="0" animBg="1"/>
      <p:bldP spid="40" grpId="0" animBg="1"/>
      <p:bldP spid="41" grpId="0" animBg="1"/>
      <p:bldP spid="42" grpId="0" animBg="1"/>
      <p:bldP spid="47" grpId="0" animBg="1"/>
      <p:bldP spid="48" grpId="0" animBg="1"/>
      <p:bldP spid="49" grpId="0" animBg="1"/>
      <p:bldP spid="50" grpId="0" animBg="1"/>
      <p:bldP spid="51" grpId="0" animBg="1"/>
      <p:bldP spid="53" grpId="0" animBg="1"/>
      <p:bldP spid="55" grpId="0" animBg="1"/>
      <p:bldP spid="56" grpId="0" animBg="1"/>
      <p:bldP spid="57" grpId="0" animBg="1"/>
      <p:bldP spid="58" grpId="0" animBg="1"/>
      <p:bldP spid="59"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466725" y="1039813"/>
            <a:ext cx="2305050" cy="4805362"/>
          </a:xfrm>
          <a:prstGeom prst="rect">
            <a:avLst/>
          </a:prstGeom>
          <a:solidFill>
            <a:schemeClr val="accent1">
              <a:alpha val="15000"/>
            </a:schemeClr>
          </a:solidFill>
          <a:ln w="38100"/>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47107" name="Title 1"/>
          <p:cNvSpPr>
            <a:spLocks noGrp="1"/>
          </p:cNvSpPr>
          <p:nvPr>
            <p:ph type="title"/>
          </p:nvPr>
        </p:nvSpPr>
        <p:spPr>
          <a:xfrm>
            <a:off x="1619250" y="115888"/>
            <a:ext cx="6851650" cy="706437"/>
          </a:xfrm>
        </p:spPr>
        <p:txBody>
          <a:bodyPr/>
          <a:lstStyle/>
          <a:p>
            <a:r>
              <a:rPr lang="el-GR" altLang="el-GR" sz="2800" dirty="0" smtClean="0"/>
              <a:t>Σενάριο </a:t>
            </a:r>
            <a:r>
              <a:rPr lang="en-US" altLang="el-GR" sz="2800" dirty="0" smtClean="0"/>
              <a:t>: Notify and push</a:t>
            </a:r>
            <a:r>
              <a:rPr lang="el-GR" altLang="el-GR" sz="2800" dirty="0" smtClean="0"/>
              <a:t> (Μόνον Άπαξ)</a:t>
            </a:r>
            <a:endParaRPr lang="en-US" altLang="el-GR" sz="2800" dirty="0" smtClean="0"/>
          </a:p>
        </p:txBody>
      </p:sp>
      <p:sp>
        <p:nvSpPr>
          <p:cNvPr id="47108" name="Slide Number Placeholder 3"/>
          <p:cNvSpPr>
            <a:spLocks noGrp="1"/>
          </p:cNvSpPr>
          <p:nvPr>
            <p:ph type="sldNum" sz="quarter" idx="4294967295"/>
          </p:nvPr>
        </p:nvSpPr>
        <p:spPr bwMode="auto">
          <a:xfrm>
            <a:off x="8459788" y="5511800"/>
            <a:ext cx="442912"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lstStyle>
            <a:lvl1pPr>
              <a:lnSpc>
                <a:spcPct val="94000"/>
              </a:lnSpc>
              <a:spcBef>
                <a:spcPts val="750"/>
              </a:spcBef>
              <a:spcAft>
                <a:spcPts val="150"/>
              </a:spcAft>
              <a:buFont typeface="Franklin Gothic Book" pitchFamily="34" charset="0"/>
              <a:buChar char="■"/>
              <a:defRPr sz="1500">
                <a:solidFill>
                  <a:schemeClr val="tx2"/>
                </a:solidFill>
                <a:latin typeface="Franklin Gothic Book" pitchFamily="34" charset="0"/>
              </a:defRPr>
            </a:lvl1pPr>
            <a:lvl2pPr marL="742950" indent="-285750">
              <a:lnSpc>
                <a:spcPct val="94000"/>
              </a:lnSpc>
              <a:spcBef>
                <a:spcPts val="375"/>
              </a:spcBef>
              <a:spcAft>
                <a:spcPts val="150"/>
              </a:spcAft>
              <a:buFont typeface="Franklin Gothic Book" pitchFamily="34" charset="0"/>
              <a:buChar char="–"/>
              <a:defRPr sz="1500" i="1">
                <a:solidFill>
                  <a:schemeClr val="tx2"/>
                </a:solidFill>
                <a:latin typeface="Franklin Gothic Book" pitchFamily="34" charset="0"/>
              </a:defRPr>
            </a:lvl2pPr>
            <a:lvl3pPr marL="1143000" indent="-228600">
              <a:lnSpc>
                <a:spcPct val="94000"/>
              </a:lnSpc>
              <a:spcBef>
                <a:spcPts val="375"/>
              </a:spcBef>
              <a:spcAft>
                <a:spcPts val="150"/>
              </a:spcAft>
              <a:buFont typeface="Franklin Gothic Book" pitchFamily="34" charset="0"/>
              <a:buChar char="■"/>
              <a:defRPr sz="1300">
                <a:solidFill>
                  <a:schemeClr val="tx2"/>
                </a:solidFill>
                <a:latin typeface="Franklin Gothic Book" pitchFamily="34" charset="0"/>
              </a:defRPr>
            </a:lvl3pPr>
            <a:lvl4pPr marL="1600200" indent="-228600">
              <a:lnSpc>
                <a:spcPct val="94000"/>
              </a:lnSpc>
              <a:spcBef>
                <a:spcPts val="375"/>
              </a:spcBef>
              <a:spcAft>
                <a:spcPts val="150"/>
              </a:spcAft>
              <a:buFont typeface="Franklin Gothic Book" pitchFamily="34" charset="0"/>
              <a:buChar char="–"/>
              <a:defRPr sz="1300" i="1">
                <a:solidFill>
                  <a:schemeClr val="tx2"/>
                </a:solidFill>
                <a:latin typeface="Franklin Gothic Book" pitchFamily="34" charset="0"/>
              </a:defRPr>
            </a:lvl4pPr>
            <a:lvl5pPr marL="2057400" indent="-228600">
              <a:lnSpc>
                <a:spcPct val="94000"/>
              </a:lnSpc>
              <a:spcBef>
                <a:spcPts val="375"/>
              </a:spcBef>
              <a:spcAft>
                <a:spcPts val="150"/>
              </a:spcAft>
              <a:buFont typeface="Franklin Gothic Book" pitchFamily="34" charset="0"/>
              <a:buChar char="■"/>
              <a:defRPr sz="1200">
                <a:solidFill>
                  <a:schemeClr val="tx2"/>
                </a:solidFill>
                <a:latin typeface="Franklin Gothic Book" pitchFamily="34" charset="0"/>
              </a:defRPr>
            </a:lvl5pPr>
            <a:lvl6pPr marL="2514600" indent="-228600" eaLnBrk="0" fontAlgn="base" hangingPunct="0">
              <a:lnSpc>
                <a:spcPct val="94000"/>
              </a:lnSpc>
              <a:spcBef>
                <a:spcPts val="375"/>
              </a:spcBef>
              <a:spcAft>
                <a:spcPts val="150"/>
              </a:spcAft>
              <a:buFont typeface="Franklin Gothic Book" pitchFamily="34" charset="0"/>
              <a:buChar char="■"/>
              <a:defRPr sz="1200">
                <a:solidFill>
                  <a:schemeClr val="tx2"/>
                </a:solidFill>
                <a:latin typeface="Franklin Gothic Book" pitchFamily="34" charset="0"/>
              </a:defRPr>
            </a:lvl6pPr>
            <a:lvl7pPr marL="2971800" indent="-228600" eaLnBrk="0" fontAlgn="base" hangingPunct="0">
              <a:lnSpc>
                <a:spcPct val="94000"/>
              </a:lnSpc>
              <a:spcBef>
                <a:spcPts val="375"/>
              </a:spcBef>
              <a:spcAft>
                <a:spcPts val="150"/>
              </a:spcAft>
              <a:buFont typeface="Franklin Gothic Book" pitchFamily="34" charset="0"/>
              <a:buChar char="■"/>
              <a:defRPr sz="1200">
                <a:solidFill>
                  <a:schemeClr val="tx2"/>
                </a:solidFill>
                <a:latin typeface="Franklin Gothic Book" pitchFamily="34" charset="0"/>
              </a:defRPr>
            </a:lvl7pPr>
            <a:lvl8pPr marL="3429000" indent="-228600" eaLnBrk="0" fontAlgn="base" hangingPunct="0">
              <a:lnSpc>
                <a:spcPct val="94000"/>
              </a:lnSpc>
              <a:spcBef>
                <a:spcPts val="375"/>
              </a:spcBef>
              <a:spcAft>
                <a:spcPts val="150"/>
              </a:spcAft>
              <a:buFont typeface="Franklin Gothic Book" pitchFamily="34" charset="0"/>
              <a:buChar char="■"/>
              <a:defRPr sz="1200">
                <a:solidFill>
                  <a:schemeClr val="tx2"/>
                </a:solidFill>
                <a:latin typeface="Franklin Gothic Book" pitchFamily="34" charset="0"/>
              </a:defRPr>
            </a:lvl8pPr>
            <a:lvl9pPr marL="3886200" indent="-228600" eaLnBrk="0" fontAlgn="base" hangingPunct="0">
              <a:lnSpc>
                <a:spcPct val="94000"/>
              </a:lnSpc>
              <a:spcBef>
                <a:spcPts val="375"/>
              </a:spcBef>
              <a:spcAft>
                <a:spcPts val="150"/>
              </a:spcAft>
              <a:buFont typeface="Franklin Gothic Book" pitchFamily="34" charset="0"/>
              <a:buChar char="■"/>
              <a:defRPr sz="1200">
                <a:solidFill>
                  <a:schemeClr val="tx2"/>
                </a:solidFill>
                <a:latin typeface="Franklin Gothic Book" pitchFamily="34" charset="0"/>
              </a:defRPr>
            </a:lvl9pPr>
          </a:lstStyle>
          <a:p>
            <a:pPr>
              <a:lnSpc>
                <a:spcPct val="100000"/>
              </a:lnSpc>
              <a:spcBef>
                <a:spcPct val="0"/>
              </a:spcBef>
              <a:spcAft>
                <a:spcPct val="0"/>
              </a:spcAft>
              <a:buFontTx/>
              <a:buNone/>
            </a:pPr>
            <a:fld id="{F947864B-874B-4D9F-A2DC-001A1DC36611}" type="slidenum">
              <a:rPr lang="pl-PL" altLang="el-GR" sz="1800" smtClean="0">
                <a:solidFill>
                  <a:schemeClr val="tx1"/>
                </a:solidFill>
                <a:latin typeface="Arial" pitchFamily="34" charset="0"/>
              </a:rPr>
              <a:pPr>
                <a:lnSpc>
                  <a:spcPct val="100000"/>
                </a:lnSpc>
                <a:spcBef>
                  <a:spcPct val="0"/>
                </a:spcBef>
                <a:spcAft>
                  <a:spcPct val="0"/>
                </a:spcAft>
                <a:buFontTx/>
                <a:buNone/>
              </a:pPr>
              <a:t>31</a:t>
            </a:fld>
            <a:endParaRPr lang="pl-PL" altLang="el-GR" sz="1800" smtClean="0">
              <a:solidFill>
                <a:schemeClr val="tx1"/>
              </a:solidFill>
              <a:latin typeface="Arial" pitchFamily="34" charset="0"/>
            </a:endParaRPr>
          </a:p>
        </p:txBody>
      </p:sp>
      <p:sp>
        <p:nvSpPr>
          <p:cNvPr id="47109" name="TextBox 5"/>
          <p:cNvSpPr txBox="1">
            <a:spLocks noChangeArrowheads="1"/>
          </p:cNvSpPr>
          <p:nvPr/>
        </p:nvSpPr>
        <p:spPr bwMode="auto">
          <a:xfrm>
            <a:off x="685800" y="1046163"/>
            <a:ext cx="18669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4000"/>
              </a:lnSpc>
              <a:spcBef>
                <a:spcPts val="750"/>
              </a:spcBef>
              <a:spcAft>
                <a:spcPts val="150"/>
              </a:spcAft>
              <a:buFont typeface="Franklin Gothic Book" pitchFamily="34" charset="0"/>
              <a:buChar char="■"/>
              <a:defRPr sz="1500">
                <a:solidFill>
                  <a:schemeClr val="tx2"/>
                </a:solidFill>
                <a:latin typeface="Franklin Gothic Book" pitchFamily="34" charset="0"/>
              </a:defRPr>
            </a:lvl1pPr>
            <a:lvl2pPr marL="742950" indent="-285750">
              <a:lnSpc>
                <a:spcPct val="94000"/>
              </a:lnSpc>
              <a:spcBef>
                <a:spcPts val="375"/>
              </a:spcBef>
              <a:spcAft>
                <a:spcPts val="150"/>
              </a:spcAft>
              <a:buFont typeface="Franklin Gothic Book" pitchFamily="34" charset="0"/>
              <a:buChar char="–"/>
              <a:defRPr sz="1500" i="1">
                <a:solidFill>
                  <a:schemeClr val="tx2"/>
                </a:solidFill>
                <a:latin typeface="Franklin Gothic Book" pitchFamily="34" charset="0"/>
              </a:defRPr>
            </a:lvl2pPr>
            <a:lvl3pPr marL="1143000" indent="-228600">
              <a:lnSpc>
                <a:spcPct val="94000"/>
              </a:lnSpc>
              <a:spcBef>
                <a:spcPts val="375"/>
              </a:spcBef>
              <a:spcAft>
                <a:spcPts val="150"/>
              </a:spcAft>
              <a:buFont typeface="Franklin Gothic Book" pitchFamily="34" charset="0"/>
              <a:buChar char="■"/>
              <a:defRPr sz="1300">
                <a:solidFill>
                  <a:schemeClr val="tx2"/>
                </a:solidFill>
                <a:latin typeface="Franklin Gothic Book" pitchFamily="34" charset="0"/>
              </a:defRPr>
            </a:lvl3pPr>
            <a:lvl4pPr marL="1600200" indent="-228600">
              <a:lnSpc>
                <a:spcPct val="94000"/>
              </a:lnSpc>
              <a:spcBef>
                <a:spcPts val="375"/>
              </a:spcBef>
              <a:spcAft>
                <a:spcPts val="150"/>
              </a:spcAft>
              <a:buFont typeface="Franklin Gothic Book" pitchFamily="34" charset="0"/>
              <a:buChar char="–"/>
              <a:defRPr sz="1300" i="1">
                <a:solidFill>
                  <a:schemeClr val="tx2"/>
                </a:solidFill>
                <a:latin typeface="Franklin Gothic Book" pitchFamily="34" charset="0"/>
              </a:defRPr>
            </a:lvl4pPr>
            <a:lvl5pPr marL="2057400" indent="-228600">
              <a:lnSpc>
                <a:spcPct val="94000"/>
              </a:lnSpc>
              <a:spcBef>
                <a:spcPts val="375"/>
              </a:spcBef>
              <a:spcAft>
                <a:spcPts val="150"/>
              </a:spcAft>
              <a:buFont typeface="Franklin Gothic Book" pitchFamily="34" charset="0"/>
              <a:buChar char="■"/>
              <a:defRPr sz="1200">
                <a:solidFill>
                  <a:schemeClr val="tx2"/>
                </a:solidFill>
                <a:latin typeface="Franklin Gothic Book" pitchFamily="34" charset="0"/>
              </a:defRPr>
            </a:lvl5pPr>
            <a:lvl6pPr marL="2514600" indent="-228600" eaLnBrk="0" fontAlgn="base" hangingPunct="0">
              <a:lnSpc>
                <a:spcPct val="94000"/>
              </a:lnSpc>
              <a:spcBef>
                <a:spcPts val="375"/>
              </a:spcBef>
              <a:spcAft>
                <a:spcPts val="150"/>
              </a:spcAft>
              <a:buFont typeface="Franklin Gothic Book" pitchFamily="34" charset="0"/>
              <a:buChar char="■"/>
              <a:defRPr sz="1200">
                <a:solidFill>
                  <a:schemeClr val="tx2"/>
                </a:solidFill>
                <a:latin typeface="Franklin Gothic Book" pitchFamily="34" charset="0"/>
              </a:defRPr>
            </a:lvl6pPr>
            <a:lvl7pPr marL="2971800" indent="-228600" eaLnBrk="0" fontAlgn="base" hangingPunct="0">
              <a:lnSpc>
                <a:spcPct val="94000"/>
              </a:lnSpc>
              <a:spcBef>
                <a:spcPts val="375"/>
              </a:spcBef>
              <a:spcAft>
                <a:spcPts val="150"/>
              </a:spcAft>
              <a:buFont typeface="Franklin Gothic Book" pitchFamily="34" charset="0"/>
              <a:buChar char="■"/>
              <a:defRPr sz="1200">
                <a:solidFill>
                  <a:schemeClr val="tx2"/>
                </a:solidFill>
                <a:latin typeface="Franklin Gothic Book" pitchFamily="34" charset="0"/>
              </a:defRPr>
            </a:lvl7pPr>
            <a:lvl8pPr marL="3429000" indent="-228600" eaLnBrk="0" fontAlgn="base" hangingPunct="0">
              <a:lnSpc>
                <a:spcPct val="94000"/>
              </a:lnSpc>
              <a:spcBef>
                <a:spcPts val="375"/>
              </a:spcBef>
              <a:spcAft>
                <a:spcPts val="150"/>
              </a:spcAft>
              <a:buFont typeface="Franklin Gothic Book" pitchFamily="34" charset="0"/>
              <a:buChar char="■"/>
              <a:defRPr sz="1200">
                <a:solidFill>
                  <a:schemeClr val="tx2"/>
                </a:solidFill>
                <a:latin typeface="Franklin Gothic Book" pitchFamily="34" charset="0"/>
              </a:defRPr>
            </a:lvl8pPr>
            <a:lvl9pPr marL="3886200" indent="-228600" eaLnBrk="0" fontAlgn="base" hangingPunct="0">
              <a:lnSpc>
                <a:spcPct val="94000"/>
              </a:lnSpc>
              <a:spcBef>
                <a:spcPts val="375"/>
              </a:spcBef>
              <a:spcAft>
                <a:spcPts val="150"/>
              </a:spcAft>
              <a:buFont typeface="Franklin Gothic Book" pitchFamily="34" charset="0"/>
              <a:buChar char="■"/>
              <a:defRPr sz="1200">
                <a:solidFill>
                  <a:schemeClr val="tx2"/>
                </a:solidFill>
                <a:latin typeface="Franklin Gothic Book" pitchFamily="34" charset="0"/>
              </a:defRPr>
            </a:lvl9pPr>
          </a:lstStyle>
          <a:p>
            <a:pPr algn="ctr" eaLnBrk="1" hangingPunct="1">
              <a:lnSpc>
                <a:spcPct val="100000"/>
              </a:lnSpc>
              <a:spcBef>
                <a:spcPct val="0"/>
              </a:spcBef>
              <a:spcAft>
                <a:spcPct val="0"/>
              </a:spcAft>
              <a:buFontTx/>
              <a:buNone/>
            </a:pPr>
            <a:r>
              <a:rPr lang="en-US" altLang="el-GR" sz="1800" b="1">
                <a:latin typeface="Arial" pitchFamily="34" charset="0"/>
              </a:rPr>
              <a:t>DATA CONSUMER</a:t>
            </a:r>
          </a:p>
        </p:txBody>
      </p:sp>
      <p:sp>
        <p:nvSpPr>
          <p:cNvPr id="7" name="Rectangle 6"/>
          <p:cNvSpPr/>
          <p:nvPr/>
        </p:nvSpPr>
        <p:spPr>
          <a:xfrm>
            <a:off x="6804025" y="1039813"/>
            <a:ext cx="2305050" cy="4805362"/>
          </a:xfrm>
          <a:prstGeom prst="rect">
            <a:avLst/>
          </a:prstGeom>
          <a:solidFill>
            <a:srgbClr val="C00000">
              <a:alpha val="10000"/>
            </a:srgbClr>
          </a:solid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47111" name="TextBox 7"/>
          <p:cNvSpPr txBox="1">
            <a:spLocks noChangeArrowheads="1"/>
          </p:cNvSpPr>
          <p:nvPr/>
        </p:nvSpPr>
        <p:spPr bwMode="auto">
          <a:xfrm>
            <a:off x="7094538" y="1046163"/>
            <a:ext cx="1722437"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4000"/>
              </a:lnSpc>
              <a:spcBef>
                <a:spcPts val="750"/>
              </a:spcBef>
              <a:spcAft>
                <a:spcPts val="150"/>
              </a:spcAft>
              <a:buFont typeface="Franklin Gothic Book" pitchFamily="34" charset="0"/>
              <a:buChar char="■"/>
              <a:defRPr sz="1500">
                <a:solidFill>
                  <a:schemeClr val="tx2"/>
                </a:solidFill>
                <a:latin typeface="Franklin Gothic Book" pitchFamily="34" charset="0"/>
              </a:defRPr>
            </a:lvl1pPr>
            <a:lvl2pPr marL="742950" indent="-285750">
              <a:lnSpc>
                <a:spcPct val="94000"/>
              </a:lnSpc>
              <a:spcBef>
                <a:spcPts val="375"/>
              </a:spcBef>
              <a:spcAft>
                <a:spcPts val="150"/>
              </a:spcAft>
              <a:buFont typeface="Franklin Gothic Book" pitchFamily="34" charset="0"/>
              <a:buChar char="–"/>
              <a:defRPr sz="1500" i="1">
                <a:solidFill>
                  <a:schemeClr val="tx2"/>
                </a:solidFill>
                <a:latin typeface="Franklin Gothic Book" pitchFamily="34" charset="0"/>
              </a:defRPr>
            </a:lvl2pPr>
            <a:lvl3pPr marL="1143000" indent="-228600">
              <a:lnSpc>
                <a:spcPct val="94000"/>
              </a:lnSpc>
              <a:spcBef>
                <a:spcPts val="375"/>
              </a:spcBef>
              <a:spcAft>
                <a:spcPts val="150"/>
              </a:spcAft>
              <a:buFont typeface="Franklin Gothic Book" pitchFamily="34" charset="0"/>
              <a:buChar char="■"/>
              <a:defRPr sz="1300">
                <a:solidFill>
                  <a:schemeClr val="tx2"/>
                </a:solidFill>
                <a:latin typeface="Franklin Gothic Book" pitchFamily="34" charset="0"/>
              </a:defRPr>
            </a:lvl3pPr>
            <a:lvl4pPr marL="1600200" indent="-228600">
              <a:lnSpc>
                <a:spcPct val="94000"/>
              </a:lnSpc>
              <a:spcBef>
                <a:spcPts val="375"/>
              </a:spcBef>
              <a:spcAft>
                <a:spcPts val="150"/>
              </a:spcAft>
              <a:buFont typeface="Franklin Gothic Book" pitchFamily="34" charset="0"/>
              <a:buChar char="–"/>
              <a:defRPr sz="1300" i="1">
                <a:solidFill>
                  <a:schemeClr val="tx2"/>
                </a:solidFill>
                <a:latin typeface="Franklin Gothic Book" pitchFamily="34" charset="0"/>
              </a:defRPr>
            </a:lvl4pPr>
            <a:lvl5pPr marL="2057400" indent="-228600">
              <a:lnSpc>
                <a:spcPct val="94000"/>
              </a:lnSpc>
              <a:spcBef>
                <a:spcPts val="375"/>
              </a:spcBef>
              <a:spcAft>
                <a:spcPts val="150"/>
              </a:spcAft>
              <a:buFont typeface="Franklin Gothic Book" pitchFamily="34" charset="0"/>
              <a:buChar char="■"/>
              <a:defRPr sz="1200">
                <a:solidFill>
                  <a:schemeClr val="tx2"/>
                </a:solidFill>
                <a:latin typeface="Franklin Gothic Book" pitchFamily="34" charset="0"/>
              </a:defRPr>
            </a:lvl5pPr>
            <a:lvl6pPr marL="2514600" indent="-228600" eaLnBrk="0" fontAlgn="base" hangingPunct="0">
              <a:lnSpc>
                <a:spcPct val="94000"/>
              </a:lnSpc>
              <a:spcBef>
                <a:spcPts val="375"/>
              </a:spcBef>
              <a:spcAft>
                <a:spcPts val="150"/>
              </a:spcAft>
              <a:buFont typeface="Franklin Gothic Book" pitchFamily="34" charset="0"/>
              <a:buChar char="■"/>
              <a:defRPr sz="1200">
                <a:solidFill>
                  <a:schemeClr val="tx2"/>
                </a:solidFill>
                <a:latin typeface="Franklin Gothic Book" pitchFamily="34" charset="0"/>
              </a:defRPr>
            </a:lvl6pPr>
            <a:lvl7pPr marL="2971800" indent="-228600" eaLnBrk="0" fontAlgn="base" hangingPunct="0">
              <a:lnSpc>
                <a:spcPct val="94000"/>
              </a:lnSpc>
              <a:spcBef>
                <a:spcPts val="375"/>
              </a:spcBef>
              <a:spcAft>
                <a:spcPts val="150"/>
              </a:spcAft>
              <a:buFont typeface="Franklin Gothic Book" pitchFamily="34" charset="0"/>
              <a:buChar char="■"/>
              <a:defRPr sz="1200">
                <a:solidFill>
                  <a:schemeClr val="tx2"/>
                </a:solidFill>
                <a:latin typeface="Franklin Gothic Book" pitchFamily="34" charset="0"/>
              </a:defRPr>
            </a:lvl7pPr>
            <a:lvl8pPr marL="3429000" indent="-228600" eaLnBrk="0" fontAlgn="base" hangingPunct="0">
              <a:lnSpc>
                <a:spcPct val="94000"/>
              </a:lnSpc>
              <a:spcBef>
                <a:spcPts val="375"/>
              </a:spcBef>
              <a:spcAft>
                <a:spcPts val="150"/>
              </a:spcAft>
              <a:buFont typeface="Franklin Gothic Book" pitchFamily="34" charset="0"/>
              <a:buChar char="■"/>
              <a:defRPr sz="1200">
                <a:solidFill>
                  <a:schemeClr val="tx2"/>
                </a:solidFill>
                <a:latin typeface="Franklin Gothic Book" pitchFamily="34" charset="0"/>
              </a:defRPr>
            </a:lvl8pPr>
            <a:lvl9pPr marL="3886200" indent="-228600" eaLnBrk="0" fontAlgn="base" hangingPunct="0">
              <a:lnSpc>
                <a:spcPct val="94000"/>
              </a:lnSpc>
              <a:spcBef>
                <a:spcPts val="375"/>
              </a:spcBef>
              <a:spcAft>
                <a:spcPts val="150"/>
              </a:spcAft>
              <a:buFont typeface="Franklin Gothic Book" pitchFamily="34" charset="0"/>
              <a:buChar char="■"/>
              <a:defRPr sz="1200">
                <a:solidFill>
                  <a:schemeClr val="tx2"/>
                </a:solidFill>
                <a:latin typeface="Franklin Gothic Book" pitchFamily="34" charset="0"/>
              </a:defRPr>
            </a:lvl9pPr>
          </a:lstStyle>
          <a:p>
            <a:pPr algn="ctr" eaLnBrk="1" hangingPunct="1">
              <a:lnSpc>
                <a:spcPct val="100000"/>
              </a:lnSpc>
              <a:spcBef>
                <a:spcPct val="0"/>
              </a:spcBef>
              <a:spcAft>
                <a:spcPct val="0"/>
              </a:spcAft>
              <a:buFontTx/>
              <a:buNone/>
            </a:pPr>
            <a:r>
              <a:rPr lang="en-US" altLang="el-GR" sz="1800" b="1">
                <a:solidFill>
                  <a:srgbClr val="C00000"/>
                </a:solidFill>
                <a:latin typeface="Arial" pitchFamily="34" charset="0"/>
              </a:rPr>
              <a:t>DATA PROVIDER</a:t>
            </a:r>
          </a:p>
        </p:txBody>
      </p:sp>
      <p:sp>
        <p:nvSpPr>
          <p:cNvPr id="9" name="Rectangle 8"/>
          <p:cNvSpPr/>
          <p:nvPr/>
        </p:nvSpPr>
        <p:spPr>
          <a:xfrm>
            <a:off x="2987675" y="1919288"/>
            <a:ext cx="3597275" cy="3925887"/>
          </a:xfrm>
          <a:prstGeom prst="rect">
            <a:avLst/>
          </a:prstGeom>
          <a:solidFill>
            <a:schemeClr val="bg1">
              <a:lumMod val="75000"/>
              <a:alpha val="25000"/>
            </a:schemeClr>
          </a:solidFill>
          <a:ln w="381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13" name="TextBox 12"/>
          <p:cNvSpPr txBox="1"/>
          <p:nvPr/>
        </p:nvSpPr>
        <p:spPr>
          <a:xfrm>
            <a:off x="952500" y="1414463"/>
            <a:ext cx="1366838" cy="369887"/>
          </a:xfrm>
          <a:prstGeom prst="rect">
            <a:avLst/>
          </a:prstGeom>
          <a:solidFill>
            <a:schemeClr val="accent6">
              <a:lumMod val="40000"/>
              <a:lumOff val="60000"/>
            </a:schemeClr>
          </a:solidFill>
          <a:ln>
            <a:solidFill>
              <a:schemeClr val="accent1">
                <a:shade val="50000"/>
              </a:schemeClr>
            </a:solidFill>
          </a:ln>
        </p:spPr>
        <p:txBody>
          <a:bodyPr>
            <a:spAutoFit/>
          </a:bodyPr>
          <a:lstStyle/>
          <a:p>
            <a:pPr>
              <a:defRPr/>
            </a:pPr>
            <a:r>
              <a:rPr lang="en-US" dirty="0"/>
              <a:t>Aware of EO</a:t>
            </a:r>
          </a:p>
        </p:txBody>
      </p:sp>
      <p:sp>
        <p:nvSpPr>
          <p:cNvPr id="18" name="TextBox 17"/>
          <p:cNvSpPr txBox="1"/>
          <p:nvPr/>
        </p:nvSpPr>
        <p:spPr>
          <a:xfrm>
            <a:off x="3563938" y="2705100"/>
            <a:ext cx="2592387" cy="368300"/>
          </a:xfrm>
          <a:prstGeom prst="rect">
            <a:avLst/>
          </a:prstGeom>
          <a:solidFill>
            <a:schemeClr val="accent6">
              <a:lumMod val="40000"/>
              <a:lumOff val="60000"/>
            </a:schemeClr>
          </a:solidFill>
          <a:ln>
            <a:solidFill>
              <a:schemeClr val="accent1">
                <a:shade val="50000"/>
              </a:schemeClr>
            </a:solidFill>
          </a:ln>
        </p:spPr>
        <p:txBody>
          <a:bodyPr>
            <a:spAutoFit/>
          </a:bodyPr>
          <a:lstStyle/>
          <a:p>
            <a:pPr algn="ctr">
              <a:defRPr/>
            </a:pPr>
            <a:r>
              <a:rPr lang="en-US" dirty="0"/>
              <a:t>Notification Capability</a:t>
            </a:r>
          </a:p>
        </p:txBody>
      </p:sp>
      <p:sp>
        <p:nvSpPr>
          <p:cNvPr id="23" name="TextBox 22"/>
          <p:cNvSpPr txBox="1"/>
          <p:nvPr/>
        </p:nvSpPr>
        <p:spPr>
          <a:xfrm>
            <a:off x="858838" y="3143250"/>
            <a:ext cx="1676400" cy="647700"/>
          </a:xfrm>
          <a:prstGeom prst="rect">
            <a:avLst/>
          </a:prstGeom>
          <a:solidFill>
            <a:schemeClr val="accent6">
              <a:lumMod val="40000"/>
              <a:lumOff val="60000"/>
            </a:schemeClr>
          </a:solidFill>
          <a:ln>
            <a:solidFill>
              <a:schemeClr val="accent1">
                <a:shade val="50000"/>
              </a:schemeClr>
            </a:solidFill>
          </a:ln>
        </p:spPr>
        <p:txBody>
          <a:bodyPr>
            <a:spAutoFit/>
          </a:bodyPr>
          <a:lstStyle/>
          <a:p>
            <a:pPr>
              <a:defRPr/>
            </a:pPr>
            <a:r>
              <a:rPr lang="en-US" dirty="0"/>
              <a:t>Process Notification</a:t>
            </a:r>
          </a:p>
        </p:txBody>
      </p:sp>
      <p:sp>
        <p:nvSpPr>
          <p:cNvPr id="27" name="TextBox 26"/>
          <p:cNvSpPr txBox="1"/>
          <p:nvPr/>
        </p:nvSpPr>
        <p:spPr>
          <a:xfrm>
            <a:off x="7205663" y="3194050"/>
            <a:ext cx="1398587" cy="647700"/>
          </a:xfrm>
          <a:prstGeom prst="rect">
            <a:avLst/>
          </a:prstGeom>
          <a:solidFill>
            <a:schemeClr val="accent6">
              <a:lumMod val="40000"/>
              <a:lumOff val="60000"/>
            </a:schemeClr>
          </a:solidFill>
          <a:ln>
            <a:solidFill>
              <a:schemeClr val="accent1">
                <a:shade val="50000"/>
              </a:schemeClr>
            </a:solidFill>
          </a:ln>
        </p:spPr>
        <p:txBody>
          <a:bodyPr>
            <a:spAutoFit/>
          </a:bodyPr>
          <a:lstStyle/>
          <a:p>
            <a:pPr algn="r">
              <a:defRPr/>
            </a:pPr>
            <a:r>
              <a:rPr lang="en-US" dirty="0"/>
              <a:t>Prepare Notification</a:t>
            </a:r>
          </a:p>
        </p:txBody>
      </p:sp>
      <p:sp>
        <p:nvSpPr>
          <p:cNvPr id="28" name="TextBox 27"/>
          <p:cNvSpPr txBox="1"/>
          <p:nvPr/>
        </p:nvSpPr>
        <p:spPr>
          <a:xfrm>
            <a:off x="7235825" y="5033963"/>
            <a:ext cx="1398588" cy="646112"/>
          </a:xfrm>
          <a:prstGeom prst="rect">
            <a:avLst/>
          </a:prstGeom>
          <a:solidFill>
            <a:schemeClr val="accent6">
              <a:lumMod val="40000"/>
              <a:lumOff val="60000"/>
            </a:schemeClr>
          </a:solidFill>
          <a:ln>
            <a:solidFill>
              <a:schemeClr val="accent1">
                <a:shade val="50000"/>
              </a:schemeClr>
            </a:solidFill>
          </a:ln>
        </p:spPr>
        <p:txBody>
          <a:bodyPr>
            <a:spAutoFit/>
          </a:bodyPr>
          <a:lstStyle/>
          <a:p>
            <a:pPr algn="r">
              <a:defRPr/>
            </a:pPr>
            <a:r>
              <a:rPr lang="en-US" dirty="0"/>
              <a:t>Prepare Data Update</a:t>
            </a:r>
          </a:p>
        </p:txBody>
      </p:sp>
      <p:sp>
        <p:nvSpPr>
          <p:cNvPr id="31" name="TextBox 30"/>
          <p:cNvSpPr txBox="1"/>
          <p:nvPr/>
        </p:nvSpPr>
        <p:spPr>
          <a:xfrm>
            <a:off x="827088" y="4167188"/>
            <a:ext cx="1676400" cy="647700"/>
          </a:xfrm>
          <a:prstGeom prst="rect">
            <a:avLst/>
          </a:prstGeom>
          <a:solidFill>
            <a:schemeClr val="accent6">
              <a:lumMod val="40000"/>
              <a:lumOff val="60000"/>
            </a:schemeClr>
          </a:solidFill>
          <a:ln>
            <a:solidFill>
              <a:schemeClr val="accent1">
                <a:shade val="50000"/>
              </a:schemeClr>
            </a:solidFill>
          </a:ln>
        </p:spPr>
        <p:txBody>
          <a:bodyPr>
            <a:spAutoFit/>
          </a:bodyPr>
          <a:lstStyle/>
          <a:p>
            <a:pPr>
              <a:defRPr/>
            </a:pPr>
            <a:r>
              <a:rPr lang="en-US" dirty="0"/>
              <a:t>Decision to accept Data</a:t>
            </a:r>
          </a:p>
        </p:txBody>
      </p:sp>
      <p:pic>
        <p:nvPicPr>
          <p:cNvPr id="35" name="Picture 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30538" y="1323975"/>
            <a:ext cx="452437" cy="455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37" name="TextBox 36"/>
          <p:cNvSpPr txBox="1"/>
          <p:nvPr/>
        </p:nvSpPr>
        <p:spPr>
          <a:xfrm>
            <a:off x="3049588" y="2251075"/>
            <a:ext cx="1189037" cy="368300"/>
          </a:xfrm>
          <a:prstGeom prst="rect">
            <a:avLst/>
          </a:prstGeom>
          <a:solidFill>
            <a:schemeClr val="accent6">
              <a:lumMod val="40000"/>
              <a:lumOff val="60000"/>
            </a:schemeClr>
          </a:solidFill>
          <a:ln>
            <a:solidFill>
              <a:schemeClr val="accent1">
                <a:shade val="50000"/>
              </a:schemeClr>
            </a:solidFill>
          </a:ln>
        </p:spPr>
        <p:txBody>
          <a:bodyPr>
            <a:spAutoFit/>
          </a:bodyPr>
          <a:lstStyle/>
          <a:p>
            <a:pPr>
              <a:defRPr/>
            </a:pPr>
            <a:r>
              <a:rPr lang="en-US" dirty="0"/>
              <a:t>Subscribe</a:t>
            </a:r>
          </a:p>
        </p:txBody>
      </p:sp>
      <p:sp>
        <p:nvSpPr>
          <p:cNvPr id="38" name="TextBox 37"/>
          <p:cNvSpPr txBox="1"/>
          <p:nvPr/>
        </p:nvSpPr>
        <p:spPr>
          <a:xfrm>
            <a:off x="5326063" y="2255838"/>
            <a:ext cx="1190625" cy="368300"/>
          </a:xfrm>
          <a:prstGeom prst="rect">
            <a:avLst/>
          </a:prstGeom>
          <a:solidFill>
            <a:schemeClr val="accent6">
              <a:lumMod val="40000"/>
              <a:lumOff val="60000"/>
            </a:schemeClr>
          </a:solidFill>
          <a:ln>
            <a:solidFill>
              <a:schemeClr val="accent1">
                <a:shade val="50000"/>
              </a:schemeClr>
            </a:solidFill>
          </a:ln>
        </p:spPr>
        <p:txBody>
          <a:bodyPr>
            <a:spAutoFit/>
          </a:bodyPr>
          <a:lstStyle/>
          <a:p>
            <a:pPr algn="r">
              <a:defRPr/>
            </a:pPr>
            <a:r>
              <a:rPr lang="en-US" dirty="0"/>
              <a:t>Publish</a:t>
            </a:r>
          </a:p>
        </p:txBody>
      </p:sp>
      <p:sp>
        <p:nvSpPr>
          <p:cNvPr id="40" name="TextBox 39"/>
          <p:cNvSpPr txBox="1"/>
          <p:nvPr/>
        </p:nvSpPr>
        <p:spPr>
          <a:xfrm>
            <a:off x="3563938" y="3582988"/>
            <a:ext cx="2592387" cy="368300"/>
          </a:xfrm>
          <a:prstGeom prst="rect">
            <a:avLst/>
          </a:prstGeom>
          <a:solidFill>
            <a:schemeClr val="accent6">
              <a:lumMod val="40000"/>
              <a:lumOff val="60000"/>
            </a:schemeClr>
          </a:solidFill>
          <a:ln>
            <a:solidFill>
              <a:schemeClr val="accent1">
                <a:shade val="50000"/>
              </a:schemeClr>
            </a:solidFill>
          </a:ln>
        </p:spPr>
        <p:txBody>
          <a:bodyPr>
            <a:spAutoFit/>
          </a:bodyPr>
          <a:lstStyle/>
          <a:p>
            <a:pPr algn="ctr">
              <a:defRPr/>
            </a:pPr>
            <a:r>
              <a:rPr lang="en-US" dirty="0"/>
              <a:t>Data Change Notification</a:t>
            </a:r>
          </a:p>
        </p:txBody>
      </p:sp>
      <p:sp>
        <p:nvSpPr>
          <p:cNvPr id="41" name="TextBox 40"/>
          <p:cNvSpPr txBox="1"/>
          <p:nvPr/>
        </p:nvSpPr>
        <p:spPr>
          <a:xfrm>
            <a:off x="3049588" y="3128963"/>
            <a:ext cx="1189037" cy="368300"/>
          </a:xfrm>
          <a:prstGeom prst="rect">
            <a:avLst/>
          </a:prstGeom>
          <a:solidFill>
            <a:schemeClr val="accent6">
              <a:lumMod val="40000"/>
              <a:lumOff val="60000"/>
            </a:schemeClr>
          </a:solidFill>
          <a:ln>
            <a:solidFill>
              <a:schemeClr val="accent1">
                <a:shade val="50000"/>
              </a:schemeClr>
            </a:solidFill>
          </a:ln>
        </p:spPr>
        <p:txBody>
          <a:bodyPr>
            <a:spAutoFit/>
          </a:bodyPr>
          <a:lstStyle/>
          <a:p>
            <a:pPr>
              <a:defRPr/>
            </a:pPr>
            <a:r>
              <a:rPr lang="en-US" dirty="0"/>
              <a:t>Receive</a:t>
            </a:r>
          </a:p>
        </p:txBody>
      </p:sp>
      <p:sp>
        <p:nvSpPr>
          <p:cNvPr id="42" name="TextBox 41"/>
          <p:cNvSpPr txBox="1"/>
          <p:nvPr/>
        </p:nvSpPr>
        <p:spPr>
          <a:xfrm>
            <a:off x="5326063" y="3133725"/>
            <a:ext cx="1190625" cy="368300"/>
          </a:xfrm>
          <a:prstGeom prst="rect">
            <a:avLst/>
          </a:prstGeom>
          <a:solidFill>
            <a:schemeClr val="accent6">
              <a:lumMod val="40000"/>
              <a:lumOff val="60000"/>
            </a:schemeClr>
          </a:solidFill>
          <a:ln>
            <a:solidFill>
              <a:schemeClr val="accent1">
                <a:shade val="50000"/>
              </a:schemeClr>
            </a:solidFill>
          </a:ln>
        </p:spPr>
        <p:txBody>
          <a:bodyPr>
            <a:spAutoFit/>
          </a:bodyPr>
          <a:lstStyle/>
          <a:p>
            <a:pPr algn="r">
              <a:defRPr/>
            </a:pPr>
            <a:r>
              <a:rPr lang="en-US" dirty="0"/>
              <a:t>Broadcast</a:t>
            </a:r>
          </a:p>
        </p:txBody>
      </p:sp>
      <p:sp>
        <p:nvSpPr>
          <p:cNvPr id="48" name="TextBox 47"/>
          <p:cNvSpPr txBox="1"/>
          <p:nvPr/>
        </p:nvSpPr>
        <p:spPr>
          <a:xfrm>
            <a:off x="3059113" y="4064000"/>
            <a:ext cx="1190625" cy="369888"/>
          </a:xfrm>
          <a:prstGeom prst="rect">
            <a:avLst/>
          </a:prstGeom>
          <a:solidFill>
            <a:schemeClr val="accent6">
              <a:lumMod val="40000"/>
              <a:lumOff val="60000"/>
            </a:schemeClr>
          </a:solidFill>
          <a:ln>
            <a:solidFill>
              <a:schemeClr val="accent1">
                <a:shade val="50000"/>
              </a:schemeClr>
            </a:solidFill>
          </a:ln>
        </p:spPr>
        <p:txBody>
          <a:bodyPr>
            <a:spAutoFit/>
          </a:bodyPr>
          <a:lstStyle/>
          <a:p>
            <a:pPr>
              <a:defRPr/>
            </a:pPr>
            <a:r>
              <a:rPr lang="en-US" dirty="0"/>
              <a:t>Send</a:t>
            </a:r>
          </a:p>
        </p:txBody>
      </p:sp>
      <p:sp>
        <p:nvSpPr>
          <p:cNvPr id="49" name="TextBox 48"/>
          <p:cNvSpPr txBox="1"/>
          <p:nvPr/>
        </p:nvSpPr>
        <p:spPr>
          <a:xfrm>
            <a:off x="5337175" y="4068763"/>
            <a:ext cx="1189038" cy="369887"/>
          </a:xfrm>
          <a:prstGeom prst="rect">
            <a:avLst/>
          </a:prstGeom>
          <a:solidFill>
            <a:schemeClr val="accent6">
              <a:lumMod val="40000"/>
              <a:lumOff val="60000"/>
            </a:schemeClr>
          </a:solidFill>
          <a:ln>
            <a:solidFill>
              <a:schemeClr val="accent1">
                <a:shade val="50000"/>
              </a:schemeClr>
            </a:solidFill>
          </a:ln>
        </p:spPr>
        <p:txBody>
          <a:bodyPr>
            <a:spAutoFit/>
          </a:bodyPr>
          <a:lstStyle/>
          <a:p>
            <a:pPr algn="r">
              <a:defRPr/>
            </a:pPr>
            <a:r>
              <a:rPr lang="en-US" dirty="0"/>
              <a:t>Receive</a:t>
            </a:r>
          </a:p>
        </p:txBody>
      </p:sp>
      <p:sp>
        <p:nvSpPr>
          <p:cNvPr id="30" name="TextBox 29"/>
          <p:cNvSpPr txBox="1"/>
          <p:nvPr/>
        </p:nvSpPr>
        <p:spPr>
          <a:xfrm>
            <a:off x="7235825" y="2408238"/>
            <a:ext cx="1398588" cy="646112"/>
          </a:xfrm>
          <a:prstGeom prst="rect">
            <a:avLst/>
          </a:prstGeom>
          <a:solidFill>
            <a:schemeClr val="accent6">
              <a:lumMod val="40000"/>
              <a:lumOff val="60000"/>
            </a:schemeClr>
          </a:solidFill>
          <a:ln>
            <a:solidFill>
              <a:schemeClr val="accent1">
                <a:shade val="50000"/>
              </a:schemeClr>
            </a:solidFill>
          </a:ln>
        </p:spPr>
        <p:txBody>
          <a:bodyPr>
            <a:spAutoFit/>
          </a:bodyPr>
          <a:lstStyle/>
          <a:p>
            <a:pPr algn="r">
              <a:defRPr/>
            </a:pPr>
            <a:r>
              <a:rPr lang="en-US" dirty="0"/>
              <a:t>Event: EO Data Change</a:t>
            </a:r>
          </a:p>
        </p:txBody>
      </p:sp>
      <p:sp>
        <p:nvSpPr>
          <p:cNvPr id="39" name="TextBox 38"/>
          <p:cNvSpPr txBox="1"/>
          <p:nvPr/>
        </p:nvSpPr>
        <p:spPr>
          <a:xfrm>
            <a:off x="3563938" y="4518025"/>
            <a:ext cx="2592387" cy="369888"/>
          </a:xfrm>
          <a:prstGeom prst="rect">
            <a:avLst/>
          </a:prstGeom>
          <a:solidFill>
            <a:schemeClr val="accent6">
              <a:lumMod val="40000"/>
              <a:lumOff val="60000"/>
            </a:schemeClr>
          </a:solidFill>
          <a:ln>
            <a:solidFill>
              <a:schemeClr val="accent1">
                <a:shade val="50000"/>
              </a:schemeClr>
            </a:solidFill>
          </a:ln>
        </p:spPr>
        <p:txBody>
          <a:bodyPr>
            <a:spAutoFit/>
          </a:bodyPr>
          <a:lstStyle/>
          <a:p>
            <a:pPr algn="ctr">
              <a:defRPr/>
            </a:pPr>
            <a:r>
              <a:rPr lang="en-US" dirty="0"/>
              <a:t>Data Change Acceptance</a:t>
            </a:r>
          </a:p>
        </p:txBody>
      </p:sp>
      <p:sp>
        <p:nvSpPr>
          <p:cNvPr id="44" name="TextBox 43"/>
          <p:cNvSpPr txBox="1"/>
          <p:nvPr/>
        </p:nvSpPr>
        <p:spPr>
          <a:xfrm>
            <a:off x="7205663" y="4067175"/>
            <a:ext cx="1398587" cy="646113"/>
          </a:xfrm>
          <a:prstGeom prst="rect">
            <a:avLst/>
          </a:prstGeom>
          <a:solidFill>
            <a:schemeClr val="accent6">
              <a:lumMod val="40000"/>
              <a:lumOff val="60000"/>
            </a:schemeClr>
          </a:solidFill>
          <a:ln>
            <a:solidFill>
              <a:schemeClr val="accent1">
                <a:shade val="50000"/>
              </a:schemeClr>
            </a:solidFill>
          </a:ln>
        </p:spPr>
        <p:txBody>
          <a:bodyPr>
            <a:spAutoFit/>
          </a:bodyPr>
          <a:lstStyle/>
          <a:p>
            <a:pPr algn="r">
              <a:defRPr/>
            </a:pPr>
            <a:r>
              <a:rPr lang="en-US" dirty="0"/>
              <a:t>Process Acceptance</a:t>
            </a:r>
          </a:p>
        </p:txBody>
      </p:sp>
      <p:sp>
        <p:nvSpPr>
          <p:cNvPr id="45" name="TextBox 44"/>
          <p:cNvSpPr txBox="1"/>
          <p:nvPr/>
        </p:nvSpPr>
        <p:spPr>
          <a:xfrm>
            <a:off x="827088" y="5032375"/>
            <a:ext cx="1676400" cy="646113"/>
          </a:xfrm>
          <a:prstGeom prst="rect">
            <a:avLst/>
          </a:prstGeom>
          <a:solidFill>
            <a:schemeClr val="accent6">
              <a:lumMod val="40000"/>
              <a:lumOff val="60000"/>
            </a:schemeClr>
          </a:solidFill>
          <a:ln>
            <a:solidFill>
              <a:schemeClr val="accent1">
                <a:shade val="50000"/>
              </a:schemeClr>
            </a:solidFill>
          </a:ln>
        </p:spPr>
        <p:txBody>
          <a:bodyPr>
            <a:spAutoFit/>
          </a:bodyPr>
          <a:lstStyle/>
          <a:p>
            <a:pPr>
              <a:defRPr/>
            </a:pPr>
            <a:r>
              <a:rPr lang="en-US" dirty="0"/>
              <a:t>Process Data Update</a:t>
            </a:r>
          </a:p>
        </p:txBody>
      </p:sp>
      <p:sp>
        <p:nvSpPr>
          <p:cNvPr id="46" name="TextBox 45"/>
          <p:cNvSpPr txBox="1"/>
          <p:nvPr/>
        </p:nvSpPr>
        <p:spPr>
          <a:xfrm>
            <a:off x="3744913" y="5383213"/>
            <a:ext cx="2422525" cy="368300"/>
          </a:xfrm>
          <a:prstGeom prst="rect">
            <a:avLst/>
          </a:prstGeom>
          <a:solidFill>
            <a:schemeClr val="accent6">
              <a:lumMod val="40000"/>
              <a:lumOff val="60000"/>
            </a:schemeClr>
          </a:solidFill>
          <a:ln>
            <a:solidFill>
              <a:schemeClr val="accent1">
                <a:shade val="50000"/>
              </a:schemeClr>
            </a:solidFill>
          </a:ln>
        </p:spPr>
        <p:txBody>
          <a:bodyPr>
            <a:spAutoFit/>
          </a:bodyPr>
          <a:lstStyle/>
          <a:p>
            <a:pPr algn="ctr">
              <a:defRPr/>
            </a:pPr>
            <a:r>
              <a:rPr lang="en-US" dirty="0"/>
              <a:t>Data Update</a:t>
            </a:r>
          </a:p>
        </p:txBody>
      </p:sp>
      <p:sp>
        <p:nvSpPr>
          <p:cNvPr id="50" name="TextBox 49"/>
          <p:cNvSpPr txBox="1"/>
          <p:nvPr/>
        </p:nvSpPr>
        <p:spPr>
          <a:xfrm>
            <a:off x="3059113" y="4929188"/>
            <a:ext cx="1190625" cy="368300"/>
          </a:xfrm>
          <a:prstGeom prst="rect">
            <a:avLst/>
          </a:prstGeom>
          <a:solidFill>
            <a:schemeClr val="accent6">
              <a:lumMod val="40000"/>
              <a:lumOff val="60000"/>
            </a:schemeClr>
          </a:solidFill>
          <a:ln>
            <a:solidFill>
              <a:schemeClr val="accent1">
                <a:shade val="50000"/>
              </a:schemeClr>
            </a:solidFill>
          </a:ln>
        </p:spPr>
        <p:txBody>
          <a:bodyPr>
            <a:spAutoFit/>
          </a:bodyPr>
          <a:lstStyle/>
          <a:p>
            <a:pPr>
              <a:defRPr/>
            </a:pPr>
            <a:r>
              <a:rPr lang="en-US" dirty="0"/>
              <a:t>Receive</a:t>
            </a:r>
          </a:p>
        </p:txBody>
      </p:sp>
      <p:sp>
        <p:nvSpPr>
          <p:cNvPr id="51" name="TextBox 50"/>
          <p:cNvSpPr txBox="1"/>
          <p:nvPr/>
        </p:nvSpPr>
        <p:spPr>
          <a:xfrm>
            <a:off x="5337175" y="4933950"/>
            <a:ext cx="1189038" cy="368300"/>
          </a:xfrm>
          <a:prstGeom prst="rect">
            <a:avLst/>
          </a:prstGeom>
          <a:solidFill>
            <a:schemeClr val="accent6">
              <a:lumMod val="40000"/>
              <a:lumOff val="60000"/>
            </a:schemeClr>
          </a:solidFill>
          <a:ln>
            <a:solidFill>
              <a:schemeClr val="accent1">
                <a:shade val="50000"/>
              </a:schemeClr>
            </a:solidFill>
          </a:ln>
        </p:spPr>
        <p:txBody>
          <a:bodyPr>
            <a:spAutoFit/>
          </a:bodyPr>
          <a:lstStyle/>
          <a:p>
            <a:pPr algn="r">
              <a:defRPr/>
            </a:pPr>
            <a:r>
              <a:rPr lang="en-US" dirty="0"/>
              <a:t>Send</a:t>
            </a:r>
          </a:p>
        </p:txBody>
      </p:sp>
      <p:sp>
        <p:nvSpPr>
          <p:cNvPr id="52" name="Right Arrow 51"/>
          <p:cNvSpPr/>
          <p:nvPr/>
        </p:nvSpPr>
        <p:spPr>
          <a:xfrm>
            <a:off x="4500563" y="4121150"/>
            <a:ext cx="647700" cy="303213"/>
          </a:xfrm>
          <a:prstGeom prst="rightArrow">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3" name="Right Arrow 52"/>
          <p:cNvSpPr/>
          <p:nvPr/>
        </p:nvSpPr>
        <p:spPr>
          <a:xfrm flipH="1">
            <a:off x="4500563" y="4984750"/>
            <a:ext cx="647700" cy="304800"/>
          </a:xfrm>
          <a:prstGeom prst="rightArrow">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4" name="Right Arrow 53"/>
          <p:cNvSpPr/>
          <p:nvPr/>
        </p:nvSpPr>
        <p:spPr>
          <a:xfrm flipH="1">
            <a:off x="4500563" y="3200400"/>
            <a:ext cx="647700" cy="303213"/>
          </a:xfrm>
          <a:prstGeom prst="rightArrow">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5" name="TextBox 54"/>
          <p:cNvSpPr txBox="1"/>
          <p:nvPr/>
        </p:nvSpPr>
        <p:spPr>
          <a:xfrm>
            <a:off x="811213" y="1828800"/>
            <a:ext cx="1708150" cy="369888"/>
          </a:xfrm>
          <a:prstGeom prst="rect">
            <a:avLst/>
          </a:prstGeom>
          <a:solidFill>
            <a:schemeClr val="accent6">
              <a:lumMod val="40000"/>
              <a:lumOff val="60000"/>
            </a:schemeClr>
          </a:solidFill>
          <a:ln>
            <a:solidFill>
              <a:schemeClr val="accent1">
                <a:shade val="50000"/>
              </a:schemeClr>
            </a:solidFill>
          </a:ln>
        </p:spPr>
        <p:txBody>
          <a:bodyPr>
            <a:spAutoFit/>
          </a:bodyPr>
          <a:lstStyle/>
          <a:p>
            <a:pPr>
              <a:defRPr/>
            </a:pPr>
            <a:r>
              <a:rPr lang="en-US" dirty="0"/>
              <a:t>Obtain Consent</a:t>
            </a:r>
          </a:p>
        </p:txBody>
      </p:sp>
      <p:sp>
        <p:nvSpPr>
          <p:cNvPr id="56" name="TextBox 55"/>
          <p:cNvSpPr txBox="1"/>
          <p:nvPr/>
        </p:nvSpPr>
        <p:spPr>
          <a:xfrm>
            <a:off x="3132138" y="1895475"/>
            <a:ext cx="935037" cy="368300"/>
          </a:xfrm>
          <a:prstGeom prst="rect">
            <a:avLst/>
          </a:prstGeom>
          <a:noFill/>
        </p:spPr>
        <p:txBody>
          <a:bodyPr>
            <a:spAutoFit/>
          </a:bodyPr>
          <a:lstStyle/>
          <a:p>
            <a:pPr algn="ctr">
              <a:defRPr/>
            </a:pPr>
            <a:r>
              <a:rPr lang="en-US" b="1" dirty="0">
                <a:solidFill>
                  <a:schemeClr val="bg1">
                    <a:lumMod val="50000"/>
                  </a:schemeClr>
                </a:solidFill>
              </a:rPr>
              <a:t>TOOP</a:t>
            </a:r>
          </a:p>
        </p:txBody>
      </p:sp>
      <p:sp>
        <p:nvSpPr>
          <p:cNvPr id="57" name="TextBox 56"/>
          <p:cNvSpPr txBox="1"/>
          <p:nvPr/>
        </p:nvSpPr>
        <p:spPr>
          <a:xfrm>
            <a:off x="4006850" y="1103313"/>
            <a:ext cx="1674813" cy="369887"/>
          </a:xfrm>
          <a:prstGeom prst="rect">
            <a:avLst/>
          </a:prstGeom>
          <a:solidFill>
            <a:schemeClr val="accent6">
              <a:lumMod val="40000"/>
              <a:lumOff val="60000"/>
            </a:schemeClr>
          </a:solidFill>
          <a:ln>
            <a:solidFill>
              <a:schemeClr val="accent1">
                <a:shade val="50000"/>
              </a:schemeClr>
            </a:solidFill>
          </a:ln>
        </p:spPr>
        <p:txBody>
          <a:bodyPr>
            <a:spAutoFit/>
          </a:bodyPr>
          <a:lstStyle/>
          <a:p>
            <a:pPr>
              <a:defRPr/>
            </a:pPr>
            <a:r>
              <a:rPr lang="en-US" dirty="0"/>
              <a:t>Map Semantics</a:t>
            </a:r>
          </a:p>
        </p:txBody>
      </p:sp>
      <p:sp>
        <p:nvSpPr>
          <p:cNvPr id="59" name="TextBox 58"/>
          <p:cNvSpPr txBox="1"/>
          <p:nvPr/>
        </p:nvSpPr>
        <p:spPr>
          <a:xfrm>
            <a:off x="4006850" y="1490663"/>
            <a:ext cx="1674813" cy="369887"/>
          </a:xfrm>
          <a:prstGeom prst="rect">
            <a:avLst/>
          </a:prstGeom>
          <a:solidFill>
            <a:schemeClr val="accent6">
              <a:lumMod val="40000"/>
              <a:lumOff val="60000"/>
            </a:schemeClr>
          </a:solidFill>
          <a:ln>
            <a:solidFill>
              <a:schemeClr val="accent1">
                <a:shade val="50000"/>
              </a:schemeClr>
            </a:solidFill>
          </a:ln>
        </p:spPr>
        <p:txBody>
          <a:bodyPr>
            <a:spAutoFit/>
          </a:bodyPr>
          <a:lstStyle/>
          <a:p>
            <a:pPr>
              <a:defRPr/>
            </a:pPr>
            <a:r>
              <a:rPr lang="en-US" dirty="0"/>
              <a:t>Translate Data</a:t>
            </a:r>
          </a:p>
        </p:txBody>
      </p:sp>
      <p:sp>
        <p:nvSpPr>
          <p:cNvPr id="60" name="Right Arrow 59"/>
          <p:cNvSpPr/>
          <p:nvPr/>
        </p:nvSpPr>
        <p:spPr>
          <a:xfrm>
            <a:off x="2627313" y="2481263"/>
            <a:ext cx="404812" cy="26828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1" name="Right Arrow 60"/>
          <p:cNvSpPr/>
          <p:nvPr/>
        </p:nvSpPr>
        <p:spPr>
          <a:xfrm>
            <a:off x="2627313" y="4156075"/>
            <a:ext cx="404812" cy="26828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2" name="Right Arrow 61"/>
          <p:cNvSpPr/>
          <p:nvPr/>
        </p:nvSpPr>
        <p:spPr>
          <a:xfrm flipH="1">
            <a:off x="6534150" y="2139950"/>
            <a:ext cx="404813" cy="268288"/>
          </a:xfrm>
          <a:prstGeom prst="right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3" name="Right Arrow 62"/>
          <p:cNvSpPr/>
          <p:nvPr/>
        </p:nvSpPr>
        <p:spPr>
          <a:xfrm flipH="1">
            <a:off x="6543675" y="3219450"/>
            <a:ext cx="404813" cy="269875"/>
          </a:xfrm>
          <a:prstGeom prst="right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4" name="Right Arrow 63"/>
          <p:cNvSpPr/>
          <p:nvPr/>
        </p:nvSpPr>
        <p:spPr>
          <a:xfrm flipH="1">
            <a:off x="6543675" y="5000625"/>
            <a:ext cx="404813" cy="268288"/>
          </a:xfrm>
          <a:prstGeom prst="right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5" name="Right Arrow 64"/>
          <p:cNvSpPr/>
          <p:nvPr/>
        </p:nvSpPr>
        <p:spPr>
          <a:xfrm>
            <a:off x="6543675" y="4137025"/>
            <a:ext cx="404813" cy="268288"/>
          </a:xfrm>
          <a:prstGeom prst="right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6" name="Right Arrow 65"/>
          <p:cNvSpPr/>
          <p:nvPr/>
        </p:nvSpPr>
        <p:spPr>
          <a:xfrm flipH="1">
            <a:off x="2582863" y="3200400"/>
            <a:ext cx="404812" cy="26828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7" name="Right Arrow 66"/>
          <p:cNvSpPr/>
          <p:nvPr/>
        </p:nvSpPr>
        <p:spPr>
          <a:xfrm flipH="1">
            <a:off x="2582863" y="5019675"/>
            <a:ext cx="404812" cy="2698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extLst>
      <p:ext uri="{BB962C8B-B14F-4D97-AF65-F5344CB8AC3E}">
        <p14:creationId xmlns:p14="http://schemas.microsoft.com/office/powerpoint/2010/main" val="82305938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2"/>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8"/>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8"/>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60"/>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7"/>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0"/>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7"/>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63"/>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42"/>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40"/>
                                        </p:tgtEl>
                                        <p:attrNameLst>
                                          <p:attrName>style.visibility</p:attrName>
                                        </p:attrNameLst>
                                      </p:cBhvr>
                                      <p:to>
                                        <p:strVal val="visible"/>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54"/>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41"/>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66"/>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23"/>
                                        </p:tgtEl>
                                        <p:attrNameLst>
                                          <p:attrName>style.visibility</p:attrName>
                                        </p:attrNameLst>
                                      </p:cBhvr>
                                      <p:to>
                                        <p:strVal val="visible"/>
                                      </p:to>
                                    </p:set>
                                  </p:childTnLst>
                                </p:cTn>
                              </p:par>
                            </p:childTnLst>
                          </p:cTn>
                        </p:par>
                      </p:childTnLst>
                    </p:cTn>
                  </p:par>
                  <p:par>
                    <p:cTn id="49" fill="hold" nodeType="clickPar">
                      <p:stCondLst>
                        <p:cond delay="indefinite"/>
                      </p:stCondLst>
                      <p:childTnLst>
                        <p:par>
                          <p:cTn id="50" fill="hold" nodeType="withGroup">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31"/>
                                        </p:tgtEl>
                                        <p:attrNameLst>
                                          <p:attrName>style.visibility</p:attrName>
                                        </p:attrNameLst>
                                      </p:cBhvr>
                                      <p:to>
                                        <p:strVal val="visible"/>
                                      </p:to>
                                    </p:set>
                                  </p:childTnLst>
                                </p:cTn>
                              </p:par>
                            </p:childTnLst>
                          </p:cTn>
                        </p:par>
                      </p:childTnLst>
                    </p:cTn>
                  </p:par>
                  <p:par>
                    <p:cTn id="53" fill="hold" nodeType="clickPar">
                      <p:stCondLst>
                        <p:cond delay="indefinite"/>
                      </p:stCondLst>
                      <p:childTnLst>
                        <p:par>
                          <p:cTn id="54" fill="hold" nodeType="withGroup">
                            <p:stCondLst>
                              <p:cond delay="0"/>
                            </p:stCondLst>
                            <p:childTnLst>
                              <p:par>
                                <p:cTn id="55" presetID="1" presetClass="entr" presetSubtype="0" fill="hold" grpId="0" nodeType="clickEffect">
                                  <p:stCondLst>
                                    <p:cond delay="0"/>
                                  </p:stCondLst>
                                  <p:childTnLst>
                                    <p:set>
                                      <p:cBhvr>
                                        <p:cTn id="56" dur="1" fill="hold">
                                          <p:stCondLst>
                                            <p:cond delay="0"/>
                                          </p:stCondLst>
                                        </p:cTn>
                                        <p:tgtEl>
                                          <p:spTgt spid="61"/>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48"/>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52"/>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49"/>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39"/>
                                        </p:tgtEl>
                                        <p:attrNameLst>
                                          <p:attrName>style.visibility</p:attrName>
                                        </p:attrNameLst>
                                      </p:cBhvr>
                                      <p:to>
                                        <p:strVal val="visible"/>
                                      </p:to>
                                    </p:set>
                                  </p:childTnLst>
                                </p:cTn>
                              </p:par>
                              <p:par>
                                <p:cTn id="65" presetID="1" presetClass="entr" presetSubtype="0" fill="hold" grpId="0" nodeType="withEffect">
                                  <p:stCondLst>
                                    <p:cond delay="0"/>
                                  </p:stCondLst>
                                  <p:childTnLst>
                                    <p:set>
                                      <p:cBhvr>
                                        <p:cTn id="66" dur="1" fill="hold">
                                          <p:stCondLst>
                                            <p:cond delay="0"/>
                                          </p:stCondLst>
                                        </p:cTn>
                                        <p:tgtEl>
                                          <p:spTgt spid="65"/>
                                        </p:tgtEl>
                                        <p:attrNameLst>
                                          <p:attrName>style.visibility</p:attrName>
                                        </p:attrNameLst>
                                      </p:cBhvr>
                                      <p:to>
                                        <p:strVal val="visible"/>
                                      </p:to>
                                    </p:set>
                                  </p:childTnLst>
                                </p:cTn>
                              </p:par>
                            </p:childTnLst>
                          </p:cTn>
                        </p:par>
                      </p:childTnLst>
                    </p:cTn>
                  </p:par>
                  <p:par>
                    <p:cTn id="67" fill="hold" nodeType="clickPar">
                      <p:stCondLst>
                        <p:cond delay="indefinite"/>
                      </p:stCondLst>
                      <p:childTnLst>
                        <p:par>
                          <p:cTn id="68" fill="hold" nodeType="withGroup">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44"/>
                                        </p:tgtEl>
                                        <p:attrNameLst>
                                          <p:attrName>style.visibility</p:attrName>
                                        </p:attrNameLst>
                                      </p:cBhvr>
                                      <p:to>
                                        <p:strVal val="visible"/>
                                      </p:to>
                                    </p:set>
                                  </p:childTnLst>
                                </p:cTn>
                              </p:par>
                            </p:childTnLst>
                          </p:cTn>
                        </p:par>
                      </p:childTnLst>
                    </p:cTn>
                  </p:par>
                  <p:par>
                    <p:cTn id="71" fill="hold" nodeType="clickPar">
                      <p:stCondLst>
                        <p:cond delay="indefinite"/>
                      </p:stCondLst>
                      <p:childTnLst>
                        <p:par>
                          <p:cTn id="72" fill="hold" nodeType="withGroup">
                            <p:stCondLst>
                              <p:cond delay="0"/>
                            </p:stCondLst>
                            <p:childTnLst>
                              <p:par>
                                <p:cTn id="73" presetID="1" presetClass="entr" presetSubtype="0" fill="hold" grpId="0" nodeType="clickEffect">
                                  <p:stCondLst>
                                    <p:cond delay="0"/>
                                  </p:stCondLst>
                                  <p:childTnLst>
                                    <p:set>
                                      <p:cBhvr>
                                        <p:cTn id="74" dur="1" fill="hold">
                                          <p:stCondLst>
                                            <p:cond delay="0"/>
                                          </p:stCondLst>
                                        </p:cTn>
                                        <p:tgtEl>
                                          <p:spTgt spid="28"/>
                                        </p:tgtEl>
                                        <p:attrNameLst>
                                          <p:attrName>style.visibility</p:attrName>
                                        </p:attrNameLst>
                                      </p:cBhvr>
                                      <p:to>
                                        <p:strVal val="visible"/>
                                      </p:to>
                                    </p:set>
                                  </p:childTnLst>
                                </p:cTn>
                              </p:par>
                            </p:childTnLst>
                          </p:cTn>
                        </p:par>
                      </p:childTnLst>
                    </p:cTn>
                  </p:par>
                  <p:par>
                    <p:cTn id="75" fill="hold" nodeType="clickPar">
                      <p:stCondLst>
                        <p:cond delay="indefinite"/>
                      </p:stCondLst>
                      <p:childTnLst>
                        <p:par>
                          <p:cTn id="76" fill="hold" nodeType="withGroup">
                            <p:stCondLst>
                              <p:cond delay="0"/>
                            </p:stCondLst>
                            <p:childTnLst>
                              <p:par>
                                <p:cTn id="77" presetID="1" presetClass="entr" presetSubtype="0" fill="hold" grpId="0" nodeType="clickEffect">
                                  <p:stCondLst>
                                    <p:cond delay="0"/>
                                  </p:stCondLst>
                                  <p:childTnLst>
                                    <p:set>
                                      <p:cBhvr>
                                        <p:cTn id="78" dur="1" fill="hold">
                                          <p:stCondLst>
                                            <p:cond delay="0"/>
                                          </p:stCondLst>
                                        </p:cTn>
                                        <p:tgtEl>
                                          <p:spTgt spid="64"/>
                                        </p:tgtEl>
                                        <p:attrNameLst>
                                          <p:attrName>style.visibility</p:attrName>
                                        </p:attrNameLst>
                                      </p:cBhvr>
                                      <p:to>
                                        <p:strVal val="visible"/>
                                      </p:to>
                                    </p:set>
                                  </p:childTnLst>
                                </p:cTn>
                              </p:par>
                              <p:par>
                                <p:cTn id="79" presetID="1" presetClass="entr" presetSubtype="0" fill="hold" grpId="0" nodeType="withEffect">
                                  <p:stCondLst>
                                    <p:cond delay="0"/>
                                  </p:stCondLst>
                                  <p:childTnLst>
                                    <p:set>
                                      <p:cBhvr>
                                        <p:cTn id="80" dur="1" fill="hold">
                                          <p:stCondLst>
                                            <p:cond delay="0"/>
                                          </p:stCondLst>
                                        </p:cTn>
                                        <p:tgtEl>
                                          <p:spTgt spid="51"/>
                                        </p:tgtEl>
                                        <p:attrNameLst>
                                          <p:attrName>style.visibility</p:attrName>
                                        </p:attrNameLst>
                                      </p:cBhvr>
                                      <p:to>
                                        <p:strVal val="visible"/>
                                      </p:to>
                                    </p:set>
                                  </p:childTnLst>
                                </p:cTn>
                              </p:par>
                              <p:par>
                                <p:cTn id="81" presetID="1" presetClass="entr" presetSubtype="0" fill="hold" grpId="0" nodeType="withEffect">
                                  <p:stCondLst>
                                    <p:cond delay="0"/>
                                  </p:stCondLst>
                                  <p:childTnLst>
                                    <p:set>
                                      <p:cBhvr>
                                        <p:cTn id="82" dur="1" fill="hold">
                                          <p:stCondLst>
                                            <p:cond delay="0"/>
                                          </p:stCondLst>
                                        </p:cTn>
                                        <p:tgtEl>
                                          <p:spTgt spid="53"/>
                                        </p:tgtEl>
                                        <p:attrNameLst>
                                          <p:attrName>style.visibility</p:attrName>
                                        </p:attrNameLst>
                                      </p:cBhvr>
                                      <p:to>
                                        <p:strVal val="visible"/>
                                      </p:to>
                                    </p:set>
                                  </p:childTnLst>
                                </p:cTn>
                              </p:par>
                              <p:par>
                                <p:cTn id="83" presetID="1" presetClass="entr" presetSubtype="0" fill="hold" grpId="0" nodeType="withEffect">
                                  <p:stCondLst>
                                    <p:cond delay="0"/>
                                  </p:stCondLst>
                                  <p:childTnLst>
                                    <p:set>
                                      <p:cBhvr>
                                        <p:cTn id="84" dur="1" fill="hold">
                                          <p:stCondLst>
                                            <p:cond delay="0"/>
                                          </p:stCondLst>
                                        </p:cTn>
                                        <p:tgtEl>
                                          <p:spTgt spid="50"/>
                                        </p:tgtEl>
                                        <p:attrNameLst>
                                          <p:attrName>style.visibility</p:attrName>
                                        </p:attrNameLst>
                                      </p:cBhvr>
                                      <p:to>
                                        <p:strVal val="visible"/>
                                      </p:to>
                                    </p:set>
                                  </p:childTnLst>
                                </p:cTn>
                              </p:par>
                              <p:par>
                                <p:cTn id="85" presetID="1" presetClass="entr" presetSubtype="0" fill="hold" grpId="0" nodeType="withEffect">
                                  <p:stCondLst>
                                    <p:cond delay="0"/>
                                  </p:stCondLst>
                                  <p:childTnLst>
                                    <p:set>
                                      <p:cBhvr>
                                        <p:cTn id="86" dur="1" fill="hold">
                                          <p:stCondLst>
                                            <p:cond delay="0"/>
                                          </p:stCondLst>
                                        </p:cTn>
                                        <p:tgtEl>
                                          <p:spTgt spid="67"/>
                                        </p:tgtEl>
                                        <p:attrNameLst>
                                          <p:attrName>style.visibility</p:attrName>
                                        </p:attrNameLst>
                                      </p:cBhvr>
                                      <p:to>
                                        <p:strVal val="visible"/>
                                      </p:to>
                                    </p:set>
                                  </p:childTnLst>
                                </p:cTn>
                              </p:par>
                              <p:par>
                                <p:cTn id="87" presetID="1" presetClass="entr" presetSubtype="0" fill="hold" grpId="0" nodeType="withEffect">
                                  <p:stCondLst>
                                    <p:cond delay="0"/>
                                  </p:stCondLst>
                                  <p:childTnLst>
                                    <p:set>
                                      <p:cBhvr>
                                        <p:cTn id="88" dur="1" fill="hold">
                                          <p:stCondLst>
                                            <p:cond delay="0"/>
                                          </p:stCondLst>
                                        </p:cTn>
                                        <p:tgtEl>
                                          <p:spTgt spid="46"/>
                                        </p:tgtEl>
                                        <p:attrNameLst>
                                          <p:attrName>style.visibility</p:attrName>
                                        </p:attrNameLst>
                                      </p:cBhvr>
                                      <p:to>
                                        <p:strVal val="visible"/>
                                      </p:to>
                                    </p:set>
                                  </p:childTnLst>
                                </p:cTn>
                              </p:par>
                            </p:childTnLst>
                          </p:cTn>
                        </p:par>
                      </p:childTnLst>
                    </p:cTn>
                  </p:par>
                  <p:par>
                    <p:cTn id="89" fill="hold" nodeType="clickPar">
                      <p:stCondLst>
                        <p:cond delay="indefinite"/>
                      </p:stCondLst>
                      <p:childTnLst>
                        <p:par>
                          <p:cTn id="90" fill="hold" nodeType="withGroup">
                            <p:stCondLst>
                              <p:cond delay="0"/>
                            </p:stCondLst>
                            <p:childTnLst>
                              <p:par>
                                <p:cTn id="91" presetID="1" presetClass="entr" presetSubtype="0" fill="hold" grpId="0" nodeType="clickEffect">
                                  <p:stCondLst>
                                    <p:cond delay="0"/>
                                  </p:stCondLst>
                                  <p:childTnLst>
                                    <p:set>
                                      <p:cBhvr>
                                        <p:cTn id="92" dur="1" fill="hold">
                                          <p:stCondLst>
                                            <p:cond delay="0"/>
                                          </p:stCondLst>
                                        </p:cTn>
                                        <p:tgtEl>
                                          <p:spTgt spid="45"/>
                                        </p:tgtEl>
                                        <p:attrNameLst>
                                          <p:attrName>style.visibility</p:attrName>
                                        </p:attrNameLst>
                                      </p:cBhvr>
                                      <p:to>
                                        <p:strVal val="visible"/>
                                      </p:to>
                                    </p:set>
                                  </p:childTnLst>
                                </p:cTn>
                              </p:par>
                            </p:childTnLst>
                          </p:cTn>
                        </p:par>
                      </p:childTnLst>
                    </p:cTn>
                  </p:par>
                  <p:par>
                    <p:cTn id="93" fill="hold" nodeType="clickPar">
                      <p:stCondLst>
                        <p:cond delay="indefinite"/>
                      </p:stCondLst>
                      <p:childTnLst>
                        <p:par>
                          <p:cTn id="94" fill="hold" nodeType="withGroup">
                            <p:stCondLst>
                              <p:cond delay="0"/>
                            </p:stCondLst>
                            <p:childTnLst>
                              <p:par>
                                <p:cTn id="95" presetID="1" presetClass="entr" presetSubtype="0" fill="hold" grpId="0" nodeType="clickEffect">
                                  <p:stCondLst>
                                    <p:cond delay="0"/>
                                  </p:stCondLst>
                                  <p:childTnLst>
                                    <p:set>
                                      <p:cBhvr>
                                        <p:cTn id="96" dur="1" fill="hold">
                                          <p:stCondLst>
                                            <p:cond delay="0"/>
                                          </p:stCondLst>
                                        </p:cTn>
                                        <p:tgtEl>
                                          <p:spTgt spid="55"/>
                                        </p:tgtEl>
                                        <p:attrNameLst>
                                          <p:attrName>style.visibility</p:attrName>
                                        </p:attrNameLst>
                                      </p:cBhvr>
                                      <p:to>
                                        <p:strVal val="visible"/>
                                      </p:to>
                                    </p:set>
                                  </p:childTnLst>
                                </p:cTn>
                              </p:par>
                            </p:childTnLst>
                          </p:cTn>
                        </p:par>
                      </p:childTnLst>
                    </p:cTn>
                  </p:par>
                  <p:par>
                    <p:cTn id="97" fill="hold" nodeType="clickPar">
                      <p:stCondLst>
                        <p:cond delay="indefinite"/>
                      </p:stCondLst>
                      <p:childTnLst>
                        <p:par>
                          <p:cTn id="98" fill="hold" nodeType="withGroup">
                            <p:stCondLst>
                              <p:cond delay="0"/>
                            </p:stCondLst>
                            <p:childTnLst>
                              <p:par>
                                <p:cTn id="99" presetID="1" presetClass="entr" presetSubtype="0" fill="hold" grpId="0" nodeType="clickEffect">
                                  <p:stCondLst>
                                    <p:cond delay="0"/>
                                  </p:stCondLst>
                                  <p:childTnLst>
                                    <p:set>
                                      <p:cBhvr>
                                        <p:cTn id="100" dur="1" fill="hold">
                                          <p:stCondLst>
                                            <p:cond delay="0"/>
                                          </p:stCondLst>
                                        </p:cTn>
                                        <p:tgtEl>
                                          <p:spTgt spid="57"/>
                                        </p:tgtEl>
                                        <p:attrNameLst>
                                          <p:attrName>style.visibility</p:attrName>
                                        </p:attrNameLst>
                                      </p:cBhvr>
                                      <p:to>
                                        <p:strVal val="visible"/>
                                      </p:to>
                                    </p:set>
                                  </p:childTnLst>
                                </p:cTn>
                              </p:par>
                              <p:par>
                                <p:cTn id="101" presetID="1" presetClass="entr" presetSubtype="0" fill="hold" grpId="0" nodeType="withEffect">
                                  <p:stCondLst>
                                    <p:cond delay="0"/>
                                  </p:stCondLst>
                                  <p:childTnLst>
                                    <p:set>
                                      <p:cBhvr>
                                        <p:cTn id="102" dur="1" fill="hold">
                                          <p:stCondLst>
                                            <p:cond delay="0"/>
                                          </p:stCondLst>
                                        </p:cTn>
                                        <p:tgtEl>
                                          <p:spTgt spid="5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8" grpId="0" animBg="1"/>
      <p:bldP spid="23" grpId="0" animBg="1"/>
      <p:bldP spid="27" grpId="0" animBg="1"/>
      <p:bldP spid="28" grpId="0" animBg="1"/>
      <p:bldP spid="31" grpId="0" animBg="1"/>
      <p:bldP spid="37" grpId="0" animBg="1"/>
      <p:bldP spid="38" grpId="0" animBg="1"/>
      <p:bldP spid="40" grpId="0" animBg="1"/>
      <p:bldP spid="41" grpId="0" animBg="1"/>
      <p:bldP spid="42" grpId="0" animBg="1"/>
      <p:bldP spid="48" grpId="0" animBg="1"/>
      <p:bldP spid="49" grpId="0" animBg="1"/>
      <p:bldP spid="30" grpId="0" animBg="1"/>
      <p:bldP spid="39" grpId="0" animBg="1"/>
      <p:bldP spid="44" grpId="0" animBg="1"/>
      <p:bldP spid="45" grpId="0" animBg="1"/>
      <p:bldP spid="46" grpId="0" animBg="1"/>
      <p:bldP spid="50" grpId="0" animBg="1"/>
      <p:bldP spid="51" grpId="0" animBg="1"/>
      <p:bldP spid="52" grpId="0" animBg="1"/>
      <p:bldP spid="53" grpId="0" animBg="1"/>
      <p:bldP spid="54" grpId="0" animBg="1"/>
      <p:bldP spid="55" grpId="0" animBg="1"/>
      <p:bldP spid="57" grpId="0" animBg="1"/>
      <p:bldP spid="59" grpId="0" animBg="1"/>
      <p:bldP spid="60" grpId="0" animBg="1"/>
      <p:bldP spid="61" grpId="0" animBg="1"/>
      <p:bldP spid="62" grpId="0" animBg="1"/>
      <p:bldP spid="63" grpId="0" animBg="1"/>
      <p:bldP spid="64" grpId="0" animBg="1"/>
      <p:bldP spid="65" grpId="0" animBg="1"/>
      <p:bldP spid="66" grpId="0" animBg="1"/>
      <p:bldP spid="67"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3"/>
          <p:cNvSpPr>
            <a:spLocks noGrp="1" noChangeArrowheads="1"/>
          </p:cNvSpPr>
          <p:nvPr>
            <p:ph type="body" idx="1"/>
          </p:nvPr>
        </p:nvSpPr>
        <p:spPr>
          <a:xfrm>
            <a:off x="1149249" y="2011041"/>
            <a:ext cx="6879135" cy="1129927"/>
          </a:xfrm>
          <a:noFill/>
          <a:ln/>
        </p:spPr>
        <p:txBody>
          <a:bodyPr lIns="182562" tIns="46037" rIns="182562" bIns="46037"/>
          <a:lstStyle/>
          <a:p>
            <a:pPr marL="0" indent="0" algn="ctr">
              <a:buNone/>
            </a:pPr>
            <a:r>
              <a:rPr lang="el-GR" b="1" dirty="0">
                <a:solidFill>
                  <a:srgbClr val="0070C0"/>
                </a:solidFill>
              </a:rPr>
              <a:t>Τέλος Ενότητας </a:t>
            </a:r>
            <a:r>
              <a:rPr lang="el-GR" b="1" dirty="0" smtClean="0">
                <a:solidFill>
                  <a:srgbClr val="0070C0"/>
                </a:solidFill>
              </a:rPr>
              <a:t>1</a:t>
            </a:r>
            <a:r>
              <a:rPr lang="en-US" b="1" dirty="0" smtClean="0">
                <a:solidFill>
                  <a:srgbClr val="0070C0"/>
                </a:solidFill>
              </a:rPr>
              <a:t>.3</a:t>
            </a:r>
            <a:r>
              <a:rPr lang="el-GR" b="1" dirty="0" smtClean="0">
                <a:solidFill>
                  <a:srgbClr val="0070C0"/>
                </a:solidFill>
              </a:rPr>
              <a:t> </a:t>
            </a:r>
            <a:endParaRPr lang="el-GR" b="1" dirty="0">
              <a:solidFill>
                <a:srgbClr val="0070C0"/>
              </a:solidFill>
            </a:endParaRPr>
          </a:p>
          <a:p>
            <a:pPr marL="0" indent="0" algn="ctr">
              <a:buNone/>
            </a:pPr>
            <a:endParaRPr lang="el-GR" dirty="0"/>
          </a:p>
        </p:txBody>
      </p:sp>
    </p:spTree>
    <p:extLst>
      <p:ext uri="{BB962C8B-B14F-4D97-AF65-F5344CB8AC3E}">
        <p14:creationId xmlns:p14="http://schemas.microsoft.com/office/powerpoint/2010/main" val="4284241576"/>
      </p:ext>
    </p:extLst>
  </p:cSld>
  <p:clrMapOvr>
    <a:masterClrMapping/>
  </p:clrMapOvr>
  <p:transition spd="med">
    <p:fad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1259632" y="404664"/>
            <a:ext cx="6713055" cy="982439"/>
          </a:xfrm>
          <a:noFill/>
          <a:ln/>
        </p:spPr>
        <p:txBody>
          <a:bodyPr lIns="92075" tIns="46037" rIns="92075" bIns="46037" anchor="ctr"/>
          <a:lstStyle/>
          <a:p>
            <a:pPr algn="ctr"/>
            <a:r>
              <a:rPr lang="el-GR" dirty="0"/>
              <a:t>Χρηματοδότηση</a:t>
            </a:r>
          </a:p>
        </p:txBody>
      </p:sp>
      <p:sp>
        <p:nvSpPr>
          <p:cNvPr id="2" name="Θέση περιεχομένου 1"/>
          <p:cNvSpPr>
            <a:spLocks noGrp="1"/>
          </p:cNvSpPr>
          <p:nvPr>
            <p:ph idx="1"/>
          </p:nvPr>
        </p:nvSpPr>
        <p:spPr/>
        <p:txBody>
          <a:bodyPr/>
          <a:lstStyle/>
          <a:p>
            <a:r>
              <a:rPr lang="el-GR" sz="2000" dirty="0"/>
              <a:t>Το παρόν εκπαιδευτικό υλικό έχει αναπτυχθεί στο πλαίσιο του εκπαιδευτικού έργου του ΕΚΔΔΑ.</a:t>
            </a:r>
          </a:p>
          <a:p>
            <a:r>
              <a:rPr lang="el-GR" sz="2000" dirty="0"/>
              <a:t>Το έργο με το ακρωνύμιο </a:t>
            </a:r>
            <a:r>
              <a:rPr lang="en-US" sz="2000" b="1" dirty="0" err="1"/>
              <a:t>SlideWiki</a:t>
            </a:r>
            <a:r>
              <a:rPr lang="en-US" sz="2000" b="1" dirty="0"/>
              <a:t> </a:t>
            </a:r>
            <a:r>
              <a:rPr lang="el-GR" sz="2000" dirty="0"/>
              <a:t>«</a:t>
            </a:r>
            <a:r>
              <a:rPr lang="en-US" sz="2000" dirty="0"/>
              <a:t>Large-scale pilots for collaborative </a:t>
            </a:r>
            <a:r>
              <a:rPr lang="en-US" sz="2000" dirty="0" err="1"/>
              <a:t>OpenCourseWare</a:t>
            </a:r>
            <a:r>
              <a:rPr lang="en-US" sz="2000" dirty="0"/>
              <a:t> authoring, multiplatform delivery and Learning Analytics</a:t>
            </a:r>
            <a:r>
              <a:rPr lang="el-GR" sz="2000" dirty="0"/>
              <a:t>» έχει χρηματοδοτήσει μόνο την αναδιαμόρφωση του εκπαιδευτικού υλικού.</a:t>
            </a:r>
          </a:p>
          <a:p>
            <a:r>
              <a:rPr lang="el-GR" sz="2000" dirty="0"/>
              <a:t>Το έργο υλοποιείται στο πλαίσιο του Ευρωπαϊκού προγράμματος Έρευνας «</a:t>
            </a:r>
            <a:r>
              <a:rPr lang="en-US" sz="2000" dirty="0"/>
              <a:t>Horizon 2020</a:t>
            </a:r>
            <a:r>
              <a:rPr lang="el-GR" sz="2000" dirty="0"/>
              <a:t>» και χρηματοδοτείται από την Ευρωπαϊκή Ένωση.</a:t>
            </a:r>
          </a:p>
          <a:p>
            <a:pPr marL="0" indent="0">
              <a:buNone/>
            </a:pPr>
            <a:endParaRPr lang="el-GR" dirty="0"/>
          </a:p>
        </p:txBody>
      </p:sp>
    </p:spTree>
    <p:extLst>
      <p:ext uri="{BB962C8B-B14F-4D97-AF65-F5344CB8AC3E}">
        <p14:creationId xmlns:p14="http://schemas.microsoft.com/office/powerpoint/2010/main" val="387323180"/>
      </p:ext>
    </p:extLst>
  </p:cSld>
  <p:clrMapOvr>
    <a:masterClrMapping/>
  </p:clrMapOvr>
  <p:transition spd="med">
    <p:fad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3"/>
          <p:cNvSpPr>
            <a:spLocks noGrp="1" noChangeArrowheads="1"/>
          </p:cNvSpPr>
          <p:nvPr>
            <p:ph type="body" idx="1"/>
          </p:nvPr>
        </p:nvSpPr>
        <p:spPr>
          <a:noFill/>
          <a:ln/>
        </p:spPr>
        <p:txBody>
          <a:bodyPr lIns="182562" tIns="46037" rIns="182562" bIns="46037"/>
          <a:lstStyle/>
          <a:p>
            <a:pPr marL="0" indent="0" algn="ctr">
              <a:buNone/>
            </a:pPr>
            <a:r>
              <a:rPr lang="el-GR" sz="3800" dirty="0">
                <a:solidFill>
                  <a:schemeClr val="tx2"/>
                </a:solidFill>
                <a:latin typeface="+mj-lt"/>
                <a:ea typeface="+mj-ea"/>
                <a:cs typeface="+mj-cs"/>
              </a:rPr>
              <a:t>Σημειώματα</a:t>
            </a:r>
          </a:p>
        </p:txBody>
      </p:sp>
    </p:spTree>
    <p:extLst>
      <p:ext uri="{BB962C8B-B14F-4D97-AF65-F5344CB8AC3E}">
        <p14:creationId xmlns:p14="http://schemas.microsoft.com/office/powerpoint/2010/main" val="383515763"/>
      </p:ext>
    </p:extLst>
  </p:cSld>
  <p:clrMapOvr>
    <a:masterClrMapping/>
  </p:clrMapOvr>
  <p:transition spd="med">
    <p:fad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1259632" y="404664"/>
            <a:ext cx="6713055" cy="982439"/>
          </a:xfrm>
          <a:noFill/>
          <a:ln/>
        </p:spPr>
        <p:txBody>
          <a:bodyPr lIns="92075" tIns="46037" rIns="92075" bIns="46037" anchor="ctr"/>
          <a:lstStyle/>
          <a:p>
            <a:pPr algn="ctr"/>
            <a:r>
              <a:rPr lang="el-GR" dirty="0"/>
              <a:t>Σημείωμα Ιστορικού Εκδόσεων Έργου</a:t>
            </a:r>
          </a:p>
        </p:txBody>
      </p:sp>
      <p:sp>
        <p:nvSpPr>
          <p:cNvPr id="2" name="Θέση περιεχομένου 1"/>
          <p:cNvSpPr>
            <a:spLocks noGrp="1"/>
          </p:cNvSpPr>
          <p:nvPr>
            <p:ph idx="1"/>
          </p:nvPr>
        </p:nvSpPr>
        <p:spPr/>
        <p:txBody>
          <a:bodyPr/>
          <a:lstStyle/>
          <a:p>
            <a:r>
              <a:rPr lang="el-GR" dirty="0"/>
              <a:t>Το παρόν έργο αποτελεί την έκδοση 1.0. </a:t>
            </a:r>
          </a:p>
          <a:p>
            <a:r>
              <a:rPr lang="el-GR" dirty="0"/>
              <a:t>Έχουν προηγηθεί οι κάτωθι εκδόσεις:</a:t>
            </a:r>
          </a:p>
          <a:p>
            <a:pPr lvl="1"/>
            <a:r>
              <a:rPr lang="el-GR" dirty="0"/>
              <a:t>Έκδοση διαθέσιμη εδώ. </a:t>
            </a:r>
          </a:p>
          <a:p>
            <a:pPr marL="0" indent="0">
              <a:buNone/>
            </a:pPr>
            <a:endParaRPr lang="el-GR" sz="2000" dirty="0"/>
          </a:p>
          <a:p>
            <a:pPr marL="0" indent="0">
              <a:buNone/>
            </a:pPr>
            <a:endParaRPr lang="el-GR" dirty="0"/>
          </a:p>
        </p:txBody>
      </p:sp>
    </p:spTree>
    <p:extLst>
      <p:ext uri="{BB962C8B-B14F-4D97-AF65-F5344CB8AC3E}">
        <p14:creationId xmlns:p14="http://schemas.microsoft.com/office/powerpoint/2010/main" val="1165930852"/>
      </p:ext>
    </p:extLst>
  </p:cSld>
  <p:clrMapOvr>
    <a:masterClrMapping/>
  </p:clrMapOvr>
  <p:transition spd="med">
    <p:fade/>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1259632" y="404664"/>
            <a:ext cx="6713055" cy="982439"/>
          </a:xfrm>
          <a:noFill/>
          <a:ln/>
        </p:spPr>
        <p:txBody>
          <a:bodyPr lIns="92075" tIns="46037" rIns="92075" bIns="46037" anchor="ctr"/>
          <a:lstStyle/>
          <a:p>
            <a:pPr algn="ctr"/>
            <a:r>
              <a:rPr lang="el-GR" dirty="0"/>
              <a:t>Σημείωμα </a:t>
            </a:r>
            <a:r>
              <a:rPr lang="el-GR" dirty="0" err="1"/>
              <a:t>Αδειοδότησης</a:t>
            </a:r>
            <a:endParaRPr lang="el-GR" b="1" dirty="0"/>
          </a:p>
        </p:txBody>
      </p:sp>
      <p:sp>
        <p:nvSpPr>
          <p:cNvPr id="2" name="Θέση περιεχομένου 1"/>
          <p:cNvSpPr>
            <a:spLocks noGrp="1"/>
          </p:cNvSpPr>
          <p:nvPr>
            <p:ph idx="1"/>
          </p:nvPr>
        </p:nvSpPr>
        <p:spPr/>
        <p:txBody>
          <a:bodyPr/>
          <a:lstStyle/>
          <a:p>
            <a:pPr marL="0" indent="0">
              <a:buNone/>
            </a:pPr>
            <a:endParaRPr lang="el-GR" sz="2000" dirty="0"/>
          </a:p>
          <a:p>
            <a:pPr marL="0" indent="0">
              <a:buNone/>
            </a:pPr>
            <a:endParaRPr lang="el-GR" dirty="0"/>
          </a:p>
        </p:txBody>
      </p:sp>
      <p:sp>
        <p:nvSpPr>
          <p:cNvPr id="5" name="Θέση περιεχομένου 3">
            <a:extLst>
              <a:ext uri="{FF2B5EF4-FFF2-40B4-BE49-F238E27FC236}">
                <a16:creationId xmlns="" xmlns:a16="http://schemas.microsoft.com/office/drawing/2014/main" id="{CFF87B85-DD02-48AD-AC9E-7DD50F468CF1}"/>
              </a:ext>
            </a:extLst>
          </p:cNvPr>
          <p:cNvSpPr txBox="1">
            <a:spLocks/>
          </p:cNvSpPr>
          <p:nvPr/>
        </p:nvSpPr>
        <p:spPr bwMode="auto">
          <a:xfrm>
            <a:off x="893618" y="1867189"/>
            <a:ext cx="7356764" cy="4351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eaLnBrk="1" fontAlgn="base" hangingPunct="1">
              <a:spcBef>
                <a:spcPct val="20000"/>
              </a:spcBef>
              <a:spcAft>
                <a:spcPct val="0"/>
              </a:spcAft>
              <a:buClr>
                <a:schemeClr val="hlink"/>
              </a:buClr>
              <a:buSzPct val="55000"/>
              <a:buFont typeface="Wingdings" pitchFamily="2" charset="2"/>
              <a:buChar char="n"/>
              <a:defRPr sz="2800">
                <a:solidFill>
                  <a:schemeClr val="tx1"/>
                </a:solidFill>
                <a:latin typeface="+mn-lt"/>
              </a:defRPr>
            </a:lvl2pPr>
            <a:lvl3pPr marL="1143000" indent="-228600" algn="l" rtl="0" eaLnBrk="1" fontAlgn="base" hangingPunct="1">
              <a:spcBef>
                <a:spcPct val="20000"/>
              </a:spcBef>
              <a:spcAft>
                <a:spcPct val="0"/>
              </a:spcAft>
              <a:buClr>
                <a:schemeClr val="folHlink"/>
              </a:buClr>
              <a:buSzPct val="50000"/>
              <a:buFont typeface="Wingdings" pitchFamily="2" charset="2"/>
              <a:buChar char="n"/>
              <a:defRPr sz="2400">
                <a:solidFill>
                  <a:schemeClr val="tx1"/>
                </a:solidFill>
                <a:latin typeface="+mn-lt"/>
              </a:defRPr>
            </a:lvl3pPr>
            <a:lvl4pPr marL="1600200" indent="-228600" algn="l" rtl="0" eaLnBrk="1" fontAlgn="base" hangingPunct="1">
              <a:spcBef>
                <a:spcPct val="20000"/>
              </a:spcBef>
              <a:spcAft>
                <a:spcPct val="0"/>
              </a:spcAft>
              <a:buClr>
                <a:schemeClr val="accent2"/>
              </a:buClr>
              <a:buSzPct val="55000"/>
              <a:buFont typeface="Wingdings" pitchFamily="2" charset="2"/>
              <a:buChar char="n"/>
              <a:defRPr sz="2000">
                <a:solidFill>
                  <a:schemeClr val="tx1"/>
                </a:solidFill>
                <a:latin typeface="+mn-lt"/>
              </a:defRPr>
            </a:lvl4pPr>
            <a:lvl5pPr marL="2057400" indent="-228600" algn="l" rtl="0" eaLnBrk="1" fontAlgn="base" hangingPunct="1">
              <a:spcBef>
                <a:spcPct val="20000"/>
              </a:spcBef>
              <a:spcAft>
                <a:spcPct val="0"/>
              </a:spcAft>
              <a:buClr>
                <a:schemeClr val="accent1"/>
              </a:buClr>
              <a:buSzPct val="50000"/>
              <a:buFont typeface="Wingdings" pitchFamily="2" charset="2"/>
              <a:buChar char="n"/>
              <a:defRPr sz="2000">
                <a:solidFill>
                  <a:schemeClr val="tx1"/>
                </a:solidFill>
                <a:latin typeface="+mn-lt"/>
              </a:defRPr>
            </a:lvl5pPr>
            <a:lvl6pPr marL="2514600" indent="-228600" algn="l" rtl="0" eaLnBrk="1" fontAlgn="base" hangingPunct="1">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eaLnBrk="1" fontAlgn="base" hangingPunct="1">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eaLnBrk="1" fontAlgn="base" hangingPunct="1">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eaLnBrk="1" fontAlgn="base" hangingPunct="1">
              <a:spcBef>
                <a:spcPct val="20000"/>
              </a:spcBef>
              <a:spcAft>
                <a:spcPct val="0"/>
              </a:spcAft>
              <a:buClr>
                <a:schemeClr val="accent1"/>
              </a:buClr>
              <a:buSzPct val="50000"/>
              <a:buFont typeface="Wingdings" pitchFamily="2" charset="2"/>
              <a:buChar char="n"/>
              <a:defRPr sz="2000">
                <a:solidFill>
                  <a:schemeClr val="tx1"/>
                </a:solidFill>
                <a:latin typeface="+mn-lt"/>
              </a:defRPr>
            </a:lvl9pPr>
          </a:lstStyle>
          <a:p>
            <a:r>
              <a:rPr lang="el-GR" sz="2000" dirty="0"/>
              <a:t>Το παρόν υλικό διατίθεται με τους όρους της άδειας χρήσης </a:t>
            </a:r>
            <a:r>
              <a:rPr lang="el-GR" sz="2000" dirty="0" err="1"/>
              <a:t>Creative</a:t>
            </a:r>
            <a:r>
              <a:rPr lang="el-GR" sz="2000" dirty="0"/>
              <a:t> </a:t>
            </a:r>
            <a:r>
              <a:rPr lang="el-GR" sz="2000" dirty="0" err="1"/>
              <a:t>Commons</a:t>
            </a:r>
            <a:r>
              <a:rPr lang="el-GR" sz="2000" dirty="0"/>
              <a:t> Αναφορά, Μη Εμπορική Χρήση Παρόμοια Διανομή 4.0 [1] ή μεταγενέστερη, Διεθνής Έκδοση. </a:t>
            </a:r>
          </a:p>
          <a:p>
            <a:r>
              <a:rPr lang="el-GR" sz="2000" dirty="0"/>
              <a:t>Εξαιρούνται τα αυτοτελή έργα τρίτων π.χ. φωτογραφίες, διαγράμματα </a:t>
            </a:r>
            <a:r>
              <a:rPr lang="el-GR" sz="2000" dirty="0" err="1"/>
              <a:t>κ.λ.π</a:t>
            </a:r>
            <a:r>
              <a:rPr lang="el-GR" sz="2000" dirty="0"/>
              <a:t>., τα οποία εμπεριέχονται σε αυτό και τα οποία αναφέρονται μαζί με τους όρους χρήσης τους στο «Σημείωμα Χρήσης Έργων Τρίτων».</a:t>
            </a:r>
          </a:p>
        </p:txBody>
      </p:sp>
      <p:pic>
        <p:nvPicPr>
          <p:cNvPr id="6" name="Εικόνα 5">
            <a:extLst>
              <a:ext uri="{FF2B5EF4-FFF2-40B4-BE49-F238E27FC236}">
                <a16:creationId xmlns="" xmlns:a16="http://schemas.microsoft.com/office/drawing/2014/main" id="{327E935D-3BF8-42A4-B523-E2684CC6F2AD}"/>
              </a:ext>
            </a:extLst>
          </p:cNvPr>
          <p:cNvPicPr>
            <a:picLocks noChangeAspect="1"/>
          </p:cNvPicPr>
          <p:nvPr/>
        </p:nvPicPr>
        <p:blipFill>
          <a:blip r:embed="rId2"/>
          <a:stretch>
            <a:fillRect/>
          </a:stretch>
        </p:blipFill>
        <p:spPr>
          <a:xfrm>
            <a:off x="3429000" y="5177439"/>
            <a:ext cx="2286000" cy="838200"/>
          </a:xfrm>
          <a:prstGeom prst="rect">
            <a:avLst/>
          </a:prstGeom>
        </p:spPr>
      </p:pic>
    </p:spTree>
    <p:extLst>
      <p:ext uri="{BB962C8B-B14F-4D97-AF65-F5344CB8AC3E}">
        <p14:creationId xmlns:p14="http://schemas.microsoft.com/office/powerpoint/2010/main" val="2472236645"/>
      </p:ext>
    </p:extLst>
  </p:cSld>
  <p:clrMapOvr>
    <a:masterClrMapping/>
  </p:clrMapOvr>
  <p:transition spd="med">
    <p:fade/>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1259632" y="404664"/>
            <a:ext cx="6713055" cy="982439"/>
          </a:xfrm>
          <a:noFill/>
          <a:ln/>
        </p:spPr>
        <p:txBody>
          <a:bodyPr lIns="92075" tIns="46037" rIns="92075" bIns="46037" anchor="ctr"/>
          <a:lstStyle/>
          <a:p>
            <a:pPr algn="ctr"/>
            <a:r>
              <a:rPr lang="el-GR" dirty="0"/>
              <a:t>Διατήρηση Σημειωμάτων</a:t>
            </a:r>
            <a:endParaRPr lang="el-GR" b="1" dirty="0"/>
          </a:p>
        </p:txBody>
      </p:sp>
      <p:sp>
        <p:nvSpPr>
          <p:cNvPr id="2" name="Θέση περιεχομένου 1"/>
          <p:cNvSpPr>
            <a:spLocks noGrp="1"/>
          </p:cNvSpPr>
          <p:nvPr>
            <p:ph idx="1"/>
          </p:nvPr>
        </p:nvSpPr>
        <p:spPr/>
        <p:txBody>
          <a:bodyPr/>
          <a:lstStyle/>
          <a:p>
            <a:pPr marL="0" indent="0">
              <a:buNone/>
            </a:pPr>
            <a:endParaRPr lang="el-GR" sz="2000" dirty="0"/>
          </a:p>
          <a:p>
            <a:pPr marL="0" indent="0">
              <a:buNone/>
            </a:pPr>
            <a:endParaRPr lang="el-GR" dirty="0"/>
          </a:p>
        </p:txBody>
      </p:sp>
      <p:sp>
        <p:nvSpPr>
          <p:cNvPr id="5" name="Θέση περιεχομένου 3">
            <a:extLst>
              <a:ext uri="{FF2B5EF4-FFF2-40B4-BE49-F238E27FC236}">
                <a16:creationId xmlns="" xmlns:a16="http://schemas.microsoft.com/office/drawing/2014/main" id="{CFF87B85-DD02-48AD-AC9E-7DD50F468CF1}"/>
              </a:ext>
            </a:extLst>
          </p:cNvPr>
          <p:cNvSpPr txBox="1">
            <a:spLocks/>
          </p:cNvSpPr>
          <p:nvPr/>
        </p:nvSpPr>
        <p:spPr bwMode="auto">
          <a:xfrm>
            <a:off x="893618" y="1867189"/>
            <a:ext cx="7356764" cy="4351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eaLnBrk="1" fontAlgn="base" hangingPunct="1">
              <a:spcBef>
                <a:spcPct val="20000"/>
              </a:spcBef>
              <a:spcAft>
                <a:spcPct val="0"/>
              </a:spcAft>
              <a:buClr>
                <a:schemeClr val="hlink"/>
              </a:buClr>
              <a:buSzPct val="55000"/>
              <a:buFont typeface="Wingdings" pitchFamily="2" charset="2"/>
              <a:buChar char="n"/>
              <a:defRPr sz="2800">
                <a:solidFill>
                  <a:schemeClr val="tx1"/>
                </a:solidFill>
                <a:latin typeface="+mn-lt"/>
              </a:defRPr>
            </a:lvl2pPr>
            <a:lvl3pPr marL="1143000" indent="-228600" algn="l" rtl="0" eaLnBrk="1" fontAlgn="base" hangingPunct="1">
              <a:spcBef>
                <a:spcPct val="20000"/>
              </a:spcBef>
              <a:spcAft>
                <a:spcPct val="0"/>
              </a:spcAft>
              <a:buClr>
                <a:schemeClr val="folHlink"/>
              </a:buClr>
              <a:buSzPct val="50000"/>
              <a:buFont typeface="Wingdings" pitchFamily="2" charset="2"/>
              <a:buChar char="n"/>
              <a:defRPr sz="2400">
                <a:solidFill>
                  <a:schemeClr val="tx1"/>
                </a:solidFill>
                <a:latin typeface="+mn-lt"/>
              </a:defRPr>
            </a:lvl3pPr>
            <a:lvl4pPr marL="1600200" indent="-228600" algn="l" rtl="0" eaLnBrk="1" fontAlgn="base" hangingPunct="1">
              <a:spcBef>
                <a:spcPct val="20000"/>
              </a:spcBef>
              <a:spcAft>
                <a:spcPct val="0"/>
              </a:spcAft>
              <a:buClr>
                <a:schemeClr val="accent2"/>
              </a:buClr>
              <a:buSzPct val="55000"/>
              <a:buFont typeface="Wingdings" pitchFamily="2" charset="2"/>
              <a:buChar char="n"/>
              <a:defRPr sz="2000">
                <a:solidFill>
                  <a:schemeClr val="tx1"/>
                </a:solidFill>
                <a:latin typeface="+mn-lt"/>
              </a:defRPr>
            </a:lvl4pPr>
            <a:lvl5pPr marL="2057400" indent="-228600" algn="l" rtl="0" eaLnBrk="1" fontAlgn="base" hangingPunct="1">
              <a:spcBef>
                <a:spcPct val="20000"/>
              </a:spcBef>
              <a:spcAft>
                <a:spcPct val="0"/>
              </a:spcAft>
              <a:buClr>
                <a:schemeClr val="accent1"/>
              </a:buClr>
              <a:buSzPct val="50000"/>
              <a:buFont typeface="Wingdings" pitchFamily="2" charset="2"/>
              <a:buChar char="n"/>
              <a:defRPr sz="2000">
                <a:solidFill>
                  <a:schemeClr val="tx1"/>
                </a:solidFill>
                <a:latin typeface="+mn-lt"/>
              </a:defRPr>
            </a:lvl5pPr>
            <a:lvl6pPr marL="2514600" indent="-228600" algn="l" rtl="0" eaLnBrk="1" fontAlgn="base" hangingPunct="1">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eaLnBrk="1" fontAlgn="base" hangingPunct="1">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eaLnBrk="1" fontAlgn="base" hangingPunct="1">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eaLnBrk="1" fontAlgn="base" hangingPunct="1">
              <a:spcBef>
                <a:spcPct val="20000"/>
              </a:spcBef>
              <a:spcAft>
                <a:spcPct val="0"/>
              </a:spcAft>
              <a:buClr>
                <a:schemeClr val="accent1"/>
              </a:buClr>
              <a:buSzPct val="50000"/>
              <a:buFont typeface="Wingdings" pitchFamily="2" charset="2"/>
              <a:buChar char="n"/>
              <a:defRPr sz="2000">
                <a:solidFill>
                  <a:schemeClr val="tx1"/>
                </a:solidFill>
                <a:latin typeface="+mn-lt"/>
              </a:defRPr>
            </a:lvl9pPr>
          </a:lstStyle>
          <a:p>
            <a:endParaRPr lang="el-GR" sz="2000" dirty="0"/>
          </a:p>
        </p:txBody>
      </p:sp>
      <p:sp>
        <p:nvSpPr>
          <p:cNvPr id="8" name="Θέση περιεχομένου 3">
            <a:extLst>
              <a:ext uri="{FF2B5EF4-FFF2-40B4-BE49-F238E27FC236}">
                <a16:creationId xmlns="" xmlns:a16="http://schemas.microsoft.com/office/drawing/2014/main" id="{CFF87B85-DD02-48AD-AC9E-7DD50F468CF1}"/>
              </a:ext>
            </a:extLst>
          </p:cNvPr>
          <p:cNvSpPr txBox="1">
            <a:spLocks/>
          </p:cNvSpPr>
          <p:nvPr/>
        </p:nvSpPr>
        <p:spPr bwMode="auto">
          <a:xfrm>
            <a:off x="1046018" y="2019589"/>
            <a:ext cx="7356764" cy="29935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eaLnBrk="1" fontAlgn="base" hangingPunct="1">
              <a:spcBef>
                <a:spcPct val="20000"/>
              </a:spcBef>
              <a:spcAft>
                <a:spcPct val="0"/>
              </a:spcAft>
              <a:buClr>
                <a:schemeClr val="hlink"/>
              </a:buClr>
              <a:buSzPct val="55000"/>
              <a:buFont typeface="Wingdings" pitchFamily="2" charset="2"/>
              <a:buChar char="n"/>
              <a:defRPr sz="2800">
                <a:solidFill>
                  <a:schemeClr val="tx1"/>
                </a:solidFill>
                <a:latin typeface="+mn-lt"/>
              </a:defRPr>
            </a:lvl2pPr>
            <a:lvl3pPr marL="1143000" indent="-228600" algn="l" rtl="0" eaLnBrk="1" fontAlgn="base" hangingPunct="1">
              <a:spcBef>
                <a:spcPct val="20000"/>
              </a:spcBef>
              <a:spcAft>
                <a:spcPct val="0"/>
              </a:spcAft>
              <a:buClr>
                <a:schemeClr val="folHlink"/>
              </a:buClr>
              <a:buSzPct val="50000"/>
              <a:buFont typeface="Wingdings" pitchFamily="2" charset="2"/>
              <a:buChar char="n"/>
              <a:defRPr sz="2400">
                <a:solidFill>
                  <a:schemeClr val="tx1"/>
                </a:solidFill>
                <a:latin typeface="+mn-lt"/>
              </a:defRPr>
            </a:lvl3pPr>
            <a:lvl4pPr marL="1600200" indent="-228600" algn="l" rtl="0" eaLnBrk="1" fontAlgn="base" hangingPunct="1">
              <a:spcBef>
                <a:spcPct val="20000"/>
              </a:spcBef>
              <a:spcAft>
                <a:spcPct val="0"/>
              </a:spcAft>
              <a:buClr>
                <a:schemeClr val="accent2"/>
              </a:buClr>
              <a:buSzPct val="55000"/>
              <a:buFont typeface="Wingdings" pitchFamily="2" charset="2"/>
              <a:buChar char="n"/>
              <a:defRPr sz="2000">
                <a:solidFill>
                  <a:schemeClr val="tx1"/>
                </a:solidFill>
                <a:latin typeface="+mn-lt"/>
              </a:defRPr>
            </a:lvl4pPr>
            <a:lvl5pPr marL="2057400" indent="-228600" algn="l" rtl="0" eaLnBrk="1" fontAlgn="base" hangingPunct="1">
              <a:spcBef>
                <a:spcPct val="20000"/>
              </a:spcBef>
              <a:spcAft>
                <a:spcPct val="0"/>
              </a:spcAft>
              <a:buClr>
                <a:schemeClr val="accent1"/>
              </a:buClr>
              <a:buSzPct val="50000"/>
              <a:buFont typeface="Wingdings" pitchFamily="2" charset="2"/>
              <a:buChar char="n"/>
              <a:defRPr sz="2000">
                <a:solidFill>
                  <a:schemeClr val="tx1"/>
                </a:solidFill>
                <a:latin typeface="+mn-lt"/>
              </a:defRPr>
            </a:lvl5pPr>
            <a:lvl6pPr marL="2514600" indent="-228600" algn="l" rtl="0" eaLnBrk="1" fontAlgn="base" hangingPunct="1">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eaLnBrk="1" fontAlgn="base" hangingPunct="1">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eaLnBrk="1" fontAlgn="base" hangingPunct="1">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eaLnBrk="1" fontAlgn="base" hangingPunct="1">
              <a:spcBef>
                <a:spcPct val="20000"/>
              </a:spcBef>
              <a:spcAft>
                <a:spcPct val="0"/>
              </a:spcAft>
              <a:buClr>
                <a:schemeClr val="accent1"/>
              </a:buClr>
              <a:buSzPct val="50000"/>
              <a:buFont typeface="Wingdings" pitchFamily="2" charset="2"/>
              <a:buChar char="n"/>
              <a:defRPr sz="2000">
                <a:solidFill>
                  <a:schemeClr val="tx1"/>
                </a:solidFill>
                <a:latin typeface="+mn-lt"/>
              </a:defRPr>
            </a:lvl9pPr>
          </a:lstStyle>
          <a:p>
            <a:r>
              <a:rPr lang="el-GR" sz="2000" dirty="0"/>
              <a:t>Οποιαδήποτε αναπαραγωγή ή διασκευή του υλικού θα πρέπει να συμπεριλαμβάνει:</a:t>
            </a:r>
          </a:p>
          <a:p>
            <a:pPr lvl="1"/>
            <a:r>
              <a:rPr lang="el-GR" sz="2000" dirty="0"/>
              <a:t>το Σημείωμα Αναφοράς</a:t>
            </a:r>
          </a:p>
          <a:p>
            <a:pPr lvl="1"/>
            <a:r>
              <a:rPr lang="el-GR" sz="2000" dirty="0"/>
              <a:t>το Σημείωμα </a:t>
            </a:r>
            <a:r>
              <a:rPr lang="el-GR" sz="2000" dirty="0" err="1"/>
              <a:t>Αδειοδότησης</a:t>
            </a:r>
            <a:endParaRPr lang="el-GR" sz="2000" dirty="0"/>
          </a:p>
          <a:p>
            <a:pPr lvl="1"/>
            <a:r>
              <a:rPr lang="el-GR" sz="2000" dirty="0"/>
              <a:t>τη δήλωση Διατήρησης Σημειωμάτων</a:t>
            </a:r>
          </a:p>
          <a:p>
            <a:pPr lvl="1"/>
            <a:r>
              <a:rPr lang="el-GR" sz="2000" dirty="0"/>
              <a:t>το Σημείωμα Χρήσης Έργων Τρίτων (εφόσον υπάρχει)</a:t>
            </a:r>
          </a:p>
          <a:p>
            <a:r>
              <a:rPr lang="el-GR" sz="2000" dirty="0"/>
              <a:t>μαζί με τους συνοδευόμενους </a:t>
            </a:r>
            <a:r>
              <a:rPr lang="el-GR" sz="2000" dirty="0" err="1"/>
              <a:t>υπερσυνδέσμους</a:t>
            </a:r>
            <a:r>
              <a:rPr lang="el-GR" sz="2000" dirty="0"/>
              <a:t>.</a:t>
            </a:r>
          </a:p>
          <a:p>
            <a:pPr marL="0" indent="0">
              <a:buFont typeface="Wingdings" pitchFamily="2" charset="2"/>
              <a:buNone/>
            </a:pPr>
            <a:endParaRPr lang="el-GR" dirty="0"/>
          </a:p>
        </p:txBody>
      </p:sp>
    </p:spTree>
    <p:extLst>
      <p:ext uri="{BB962C8B-B14F-4D97-AF65-F5344CB8AC3E}">
        <p14:creationId xmlns:p14="http://schemas.microsoft.com/office/powerpoint/2010/main" val="2230908813"/>
      </p:ext>
    </p:extLst>
  </p:cSld>
  <p:clrMapOvr>
    <a:masterClrMapping/>
  </p:clrMapOvr>
  <p:transition spd="med">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Στόχος της </a:t>
            </a:r>
            <a:r>
              <a:rPr lang="el-GR" dirty="0" err="1" smtClean="0"/>
              <a:t>διαλειτουργικότητας</a:t>
            </a:r>
            <a:r>
              <a:rPr lang="el-GR" dirty="0" smtClean="0"/>
              <a:t> </a:t>
            </a:r>
            <a:r>
              <a:rPr lang="el-GR" dirty="0"/>
              <a:t>σε Ευρωπαϊκό </a:t>
            </a:r>
            <a:r>
              <a:rPr lang="el-GR" dirty="0" smtClean="0"/>
              <a:t>Επίπεδο - Το ζητούμενο</a:t>
            </a:r>
            <a:endParaRPr lang="en-US" dirty="0"/>
          </a:p>
        </p:txBody>
      </p:sp>
      <p:sp>
        <p:nvSpPr>
          <p:cNvPr id="3" name="Content Placeholder 2"/>
          <p:cNvSpPr>
            <a:spLocks noGrp="1"/>
          </p:cNvSpPr>
          <p:nvPr>
            <p:ph idx="1"/>
          </p:nvPr>
        </p:nvSpPr>
        <p:spPr>
          <a:xfrm>
            <a:off x="915691" y="1439350"/>
            <a:ext cx="7488832" cy="4242467"/>
          </a:xfrm>
        </p:spPr>
        <p:txBody>
          <a:bodyPr/>
          <a:lstStyle/>
          <a:p>
            <a:pPr marL="0" indent="0">
              <a:buNone/>
            </a:pPr>
            <a:r>
              <a:rPr lang="el-GR" b="1" dirty="0"/>
              <a:t>Αποδοτικές</a:t>
            </a:r>
            <a:r>
              <a:rPr lang="el-GR" dirty="0"/>
              <a:t> και </a:t>
            </a:r>
            <a:r>
              <a:rPr lang="el-GR" b="1" dirty="0"/>
              <a:t>αποτελεσματικές</a:t>
            </a:r>
            <a:r>
              <a:rPr lang="el-GR" dirty="0"/>
              <a:t> διασυνοριακές υπηρεσίες ηλεκτρονικής διακυβέρνησης</a:t>
            </a:r>
          </a:p>
          <a:p>
            <a:pPr marL="0" indent="0">
              <a:buNone/>
            </a:pPr>
            <a:endParaRPr lang="el-GR" dirty="0"/>
          </a:p>
          <a:p>
            <a:pPr marL="0" indent="0">
              <a:buNone/>
            </a:pPr>
            <a:r>
              <a:rPr lang="el-GR" dirty="0"/>
              <a:t>Οι βασικές δημόσιες υπηρεσίες </a:t>
            </a:r>
            <a:r>
              <a:rPr lang="el-GR" dirty="0" smtClean="0"/>
              <a:t>(που αποτελούν τη βάση για πιο </a:t>
            </a:r>
            <a:r>
              <a:rPr lang="el-GR" dirty="0"/>
              <a:t>σύνθετες) </a:t>
            </a:r>
            <a:r>
              <a:rPr lang="el-GR" dirty="0" err="1"/>
              <a:t>διαλειτουργούν</a:t>
            </a:r>
            <a:r>
              <a:rPr lang="el-GR" dirty="0"/>
              <a:t> σε Ευρωπαϊκό επίπεδο</a:t>
            </a:r>
            <a:r>
              <a:rPr lang="el-GR" dirty="0" smtClean="0"/>
              <a:t>;</a:t>
            </a:r>
          </a:p>
          <a:p>
            <a:pPr marL="285750" indent="0">
              <a:buNone/>
              <a:tabLst>
                <a:tab pos="517525" algn="l"/>
              </a:tabLst>
            </a:pPr>
            <a:r>
              <a:rPr lang="el-GR" sz="1800" b="1" dirty="0"/>
              <a:t>Γ</a:t>
            </a:r>
            <a:r>
              <a:rPr lang="el-GR" sz="1800" b="1" dirty="0" smtClean="0"/>
              <a:t>ια πολίτες</a:t>
            </a:r>
            <a:r>
              <a:rPr lang="el-GR" sz="1800" dirty="0" smtClean="0"/>
              <a:t>: Φόρος </a:t>
            </a:r>
            <a:r>
              <a:rPr lang="el-GR" sz="1800" dirty="0"/>
              <a:t>εισοδήματος, αναζήτηση εργασίας, κοινωνική ασφάλιση, προσωπικά έγγραφα, άδεια κυκλοφορίας αυτοκινήτου, αίτηση για έκδοση άδειας οικοδομής, υπεύθυνη δήλωση, δημόσιες βιβλιοθήκες, πιστοποιητικά γέννησης και γάμου, εγγραφή στην τριτοβάθμια εκπαίδευση, αλλαγή διεύθυνσης, υπηρεσίες σχετικές με την υγεία, </a:t>
            </a:r>
            <a:endParaRPr lang="el-GR" sz="1800" dirty="0" smtClean="0"/>
          </a:p>
          <a:p>
            <a:pPr marL="285750" indent="0">
              <a:buNone/>
              <a:tabLst>
                <a:tab pos="517525" algn="l"/>
              </a:tabLst>
            </a:pPr>
            <a:r>
              <a:rPr lang="el-GR" sz="1800" b="1" dirty="0" smtClean="0"/>
              <a:t>Για επιχειρήσεις</a:t>
            </a:r>
            <a:r>
              <a:rPr lang="el-GR" sz="1800" dirty="0"/>
              <a:t>: κοινωνική ασφάλιση των εργαζομένων, εταιρική φορολογία, ΦΠΑ, καταχώριση νέας εταιρίας, υποβολή στοιχείων στην Στατιστική Υπηρεσία, τελωνειακές δηλώσεις, περιβαλλοντικές άδειες, δημόσιες συμβάσεις</a:t>
            </a:r>
          </a:p>
        </p:txBody>
      </p:sp>
      <p:sp>
        <p:nvSpPr>
          <p:cNvPr id="4" name="Slide Number Placeholder 3"/>
          <p:cNvSpPr>
            <a:spLocks noGrp="1"/>
          </p:cNvSpPr>
          <p:nvPr>
            <p:ph type="sldNum" sz="quarter" idx="12"/>
          </p:nvPr>
        </p:nvSpPr>
        <p:spPr/>
        <p:txBody>
          <a:bodyPr/>
          <a:lstStyle/>
          <a:p>
            <a:fld id="{8AD82645-2CA8-4781-85DC-D14D0DE4C8E7}" type="slidenum">
              <a:rPr lang="en-US" smtClean="0"/>
              <a:t>4</a:t>
            </a:fld>
            <a:endParaRPr lang="en-US" dirty="0"/>
          </a:p>
        </p:txBody>
      </p:sp>
    </p:spTree>
    <p:extLst>
      <p:ext uri="{BB962C8B-B14F-4D97-AF65-F5344CB8AC3E}">
        <p14:creationId xmlns:p14="http://schemas.microsoft.com/office/powerpoint/2010/main" val="250663629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a:xfrm>
            <a:off x="1979613" y="406400"/>
            <a:ext cx="5695950" cy="1027113"/>
          </a:xfrm>
        </p:spPr>
        <p:txBody>
          <a:bodyPr/>
          <a:lstStyle/>
          <a:p>
            <a:r>
              <a:rPr lang="el-GR" altLang="el-GR" dirty="0" smtClean="0"/>
              <a:t>Ψηφιακό Θεματολόγιο</a:t>
            </a:r>
            <a:r>
              <a:rPr lang="en-US" altLang="el-GR" dirty="0" smtClean="0"/>
              <a:t> </a:t>
            </a:r>
            <a:r>
              <a:rPr lang="el-GR" altLang="el-GR" dirty="0" smtClean="0"/>
              <a:t>για την Ευρώπη</a:t>
            </a:r>
            <a:r>
              <a:rPr lang="en-US" altLang="el-GR" dirty="0" smtClean="0"/>
              <a:t> - </a:t>
            </a:r>
            <a:r>
              <a:rPr lang="el-GR" altLang="el-GR" dirty="0" smtClean="0"/>
              <a:t/>
            </a:r>
            <a:br>
              <a:rPr lang="el-GR" altLang="el-GR" dirty="0" smtClean="0"/>
            </a:br>
            <a:r>
              <a:rPr lang="en-US" altLang="el-GR" dirty="0" smtClean="0"/>
              <a:t>Digital Agenda for Europe</a:t>
            </a:r>
          </a:p>
        </p:txBody>
      </p:sp>
      <p:sp>
        <p:nvSpPr>
          <p:cNvPr id="35843" name="Slide Number Placeholder 3"/>
          <p:cNvSpPr>
            <a:spLocks noGrp="1"/>
          </p:cNvSpPr>
          <p:nvPr>
            <p:ph type="sldNum" sz="quarter" idx="4294967295"/>
          </p:nvPr>
        </p:nvSpPr>
        <p:spPr bwMode="auto">
          <a:xfrm>
            <a:off x="612775" y="6356350"/>
            <a:ext cx="935038"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Franklin Gothic Book" pitchFamily="34" charset="0"/>
              </a:defRPr>
            </a:lvl1pPr>
            <a:lvl2pPr marL="742950" indent="-285750">
              <a:defRPr>
                <a:solidFill>
                  <a:schemeClr val="tx1"/>
                </a:solidFill>
                <a:latin typeface="Franklin Gothic Book" pitchFamily="34" charset="0"/>
              </a:defRPr>
            </a:lvl2pPr>
            <a:lvl3pPr marL="1143000" indent="-228600">
              <a:defRPr>
                <a:solidFill>
                  <a:schemeClr val="tx1"/>
                </a:solidFill>
                <a:latin typeface="Franklin Gothic Book" pitchFamily="34" charset="0"/>
              </a:defRPr>
            </a:lvl3pPr>
            <a:lvl4pPr marL="1600200" indent="-228600">
              <a:defRPr>
                <a:solidFill>
                  <a:schemeClr val="tx1"/>
                </a:solidFill>
                <a:latin typeface="Franklin Gothic Book" pitchFamily="34" charset="0"/>
              </a:defRPr>
            </a:lvl4pPr>
            <a:lvl5pPr marL="2057400" indent="-228600">
              <a:defRPr>
                <a:solidFill>
                  <a:schemeClr val="tx1"/>
                </a:solidFill>
                <a:latin typeface="Franklin Gothic Book" pitchFamily="34" charset="0"/>
              </a:defRPr>
            </a:lvl5pPr>
            <a:lvl6pPr marL="2514600" indent="-228600" eaLnBrk="0" fontAlgn="base" hangingPunct="0">
              <a:spcBef>
                <a:spcPct val="0"/>
              </a:spcBef>
              <a:spcAft>
                <a:spcPct val="0"/>
              </a:spcAft>
              <a:defRPr>
                <a:solidFill>
                  <a:schemeClr val="tx1"/>
                </a:solidFill>
                <a:latin typeface="Franklin Gothic Book" pitchFamily="34" charset="0"/>
              </a:defRPr>
            </a:lvl6pPr>
            <a:lvl7pPr marL="2971800" indent="-228600" eaLnBrk="0" fontAlgn="base" hangingPunct="0">
              <a:spcBef>
                <a:spcPct val="0"/>
              </a:spcBef>
              <a:spcAft>
                <a:spcPct val="0"/>
              </a:spcAft>
              <a:defRPr>
                <a:solidFill>
                  <a:schemeClr val="tx1"/>
                </a:solidFill>
                <a:latin typeface="Franklin Gothic Book" pitchFamily="34" charset="0"/>
              </a:defRPr>
            </a:lvl7pPr>
            <a:lvl8pPr marL="3429000" indent="-228600" eaLnBrk="0" fontAlgn="base" hangingPunct="0">
              <a:spcBef>
                <a:spcPct val="0"/>
              </a:spcBef>
              <a:spcAft>
                <a:spcPct val="0"/>
              </a:spcAft>
              <a:defRPr>
                <a:solidFill>
                  <a:schemeClr val="tx1"/>
                </a:solidFill>
                <a:latin typeface="Franklin Gothic Book" pitchFamily="34" charset="0"/>
              </a:defRPr>
            </a:lvl8pPr>
            <a:lvl9pPr marL="3886200" indent="-228600" eaLnBrk="0" fontAlgn="base" hangingPunct="0">
              <a:spcBef>
                <a:spcPct val="0"/>
              </a:spcBef>
              <a:spcAft>
                <a:spcPct val="0"/>
              </a:spcAft>
              <a:defRPr>
                <a:solidFill>
                  <a:schemeClr val="tx1"/>
                </a:solidFill>
                <a:latin typeface="Franklin Gothic Book" pitchFamily="34" charset="0"/>
              </a:defRPr>
            </a:lvl9pPr>
          </a:lstStyle>
          <a:p>
            <a:fld id="{62F25911-D35D-4B2E-BDED-BD776A567B86}" type="slidenum">
              <a:rPr lang="en-US" altLang="el-GR" smtClean="0">
                <a:solidFill>
                  <a:schemeClr val="tx2"/>
                </a:solidFill>
              </a:rPr>
              <a:pPr/>
              <a:t>5</a:t>
            </a:fld>
            <a:endParaRPr lang="en-US" altLang="el-GR" smtClean="0">
              <a:solidFill>
                <a:schemeClr val="tx2"/>
              </a:solidFill>
            </a:endParaRPr>
          </a:p>
        </p:txBody>
      </p:sp>
      <p:sp>
        <p:nvSpPr>
          <p:cNvPr id="5" name="Content Placeholder 4"/>
          <p:cNvSpPr>
            <a:spLocks noGrp="1"/>
          </p:cNvSpPr>
          <p:nvPr>
            <p:ph sz="quarter" idx="1"/>
          </p:nvPr>
        </p:nvSpPr>
        <p:spPr>
          <a:xfrm>
            <a:off x="900113" y="1844675"/>
            <a:ext cx="7776343" cy="4022725"/>
          </a:xfrm>
        </p:spPr>
        <p:txBody>
          <a:bodyPr/>
          <a:lstStyle/>
          <a:p>
            <a:pPr>
              <a:defRPr/>
            </a:pPr>
            <a:r>
              <a:rPr lang="el-GR" sz="2800" dirty="0" smtClean="0">
                <a:solidFill>
                  <a:schemeClr val="tx1"/>
                </a:solidFill>
              </a:rPr>
              <a:t>Ένας </a:t>
            </a:r>
            <a:r>
              <a:rPr lang="el-GR" sz="2800" dirty="0">
                <a:solidFill>
                  <a:schemeClr val="tx1"/>
                </a:solidFill>
              </a:rPr>
              <a:t>από τους 7 πυλώνες της στρατηγικής για την ανάπτυξη της ΕΕ έως το 2020 </a:t>
            </a:r>
          </a:p>
          <a:p>
            <a:pPr>
              <a:defRPr/>
            </a:pPr>
            <a:r>
              <a:rPr lang="el-GR" sz="2800" dirty="0" smtClean="0">
                <a:solidFill>
                  <a:schemeClr val="tx1"/>
                </a:solidFill>
              </a:rPr>
              <a:t>Κύριος</a:t>
            </a:r>
            <a:r>
              <a:rPr lang="el-GR" sz="2800" dirty="0">
                <a:solidFill>
                  <a:schemeClr val="tx1"/>
                </a:solidFill>
              </a:rPr>
              <a:t> στόχος η </a:t>
            </a:r>
            <a:r>
              <a:rPr lang="el-GR" sz="2800" b="1" dirty="0">
                <a:solidFill>
                  <a:schemeClr val="tx1"/>
                </a:solidFill>
              </a:rPr>
              <a:t>ανάπτυξη  ενιαίας ψηφιακής αγοράς</a:t>
            </a:r>
            <a:r>
              <a:rPr lang="el-GR" sz="2800" dirty="0">
                <a:solidFill>
                  <a:schemeClr val="tx1"/>
                </a:solidFill>
              </a:rPr>
              <a:t> ώστε να </a:t>
            </a:r>
            <a:r>
              <a:rPr lang="el-GR" sz="2800" dirty="0" smtClean="0">
                <a:solidFill>
                  <a:schemeClr val="tx1"/>
                </a:solidFill>
              </a:rPr>
              <a:t>δημιουργηθεί</a:t>
            </a:r>
            <a:r>
              <a:rPr lang="el-GR" sz="2800" dirty="0">
                <a:solidFill>
                  <a:schemeClr val="tx1"/>
                </a:solidFill>
              </a:rPr>
              <a:t> μία </a:t>
            </a:r>
            <a:r>
              <a:rPr lang="el-GR" sz="3200" b="1" dirty="0">
                <a:solidFill>
                  <a:schemeClr val="tx1"/>
                </a:solidFill>
              </a:rPr>
              <a:t>έξυπνη</a:t>
            </a:r>
            <a:r>
              <a:rPr lang="el-GR" sz="2800" dirty="0">
                <a:solidFill>
                  <a:schemeClr val="tx1"/>
                </a:solidFill>
              </a:rPr>
              <a:t>, </a:t>
            </a:r>
            <a:r>
              <a:rPr lang="el-GR" sz="3200" b="1" dirty="0">
                <a:solidFill>
                  <a:schemeClr val="tx1"/>
                </a:solidFill>
              </a:rPr>
              <a:t>διατηρήσιμη</a:t>
            </a:r>
            <a:r>
              <a:rPr lang="el-GR" sz="2800" dirty="0">
                <a:solidFill>
                  <a:schemeClr val="tx1"/>
                </a:solidFill>
              </a:rPr>
              <a:t> και </a:t>
            </a:r>
            <a:r>
              <a:rPr lang="el-GR" sz="3200" b="1" dirty="0">
                <a:solidFill>
                  <a:schemeClr val="tx1"/>
                </a:solidFill>
              </a:rPr>
              <a:t>χωρίς αποκλεισμούς </a:t>
            </a:r>
            <a:r>
              <a:rPr lang="el-GR" sz="2800" dirty="0">
                <a:solidFill>
                  <a:schemeClr val="tx1"/>
                </a:solidFill>
              </a:rPr>
              <a:t>ανάπτυξη στην Ευρώπη </a:t>
            </a:r>
            <a:r>
              <a:rPr lang="el-GR" altLang="el-GR" sz="2800" dirty="0">
                <a:solidFill>
                  <a:schemeClr val="tx1"/>
                </a:solidFill>
              </a:rPr>
              <a:t>(A </a:t>
            </a:r>
            <a:r>
              <a:rPr lang="el-GR" altLang="el-GR" sz="2800" dirty="0" err="1">
                <a:solidFill>
                  <a:schemeClr val="tx1"/>
                </a:solidFill>
              </a:rPr>
              <a:t>strategy</a:t>
            </a:r>
            <a:r>
              <a:rPr lang="el-GR" altLang="el-GR" sz="2800" dirty="0">
                <a:solidFill>
                  <a:schemeClr val="tx1"/>
                </a:solidFill>
              </a:rPr>
              <a:t> for </a:t>
            </a:r>
            <a:r>
              <a:rPr lang="el-GR" altLang="el-GR" sz="2800" dirty="0" err="1">
                <a:solidFill>
                  <a:schemeClr val="tx1"/>
                </a:solidFill>
              </a:rPr>
              <a:t>smart</a:t>
            </a:r>
            <a:r>
              <a:rPr lang="el-GR" altLang="el-GR" sz="2800" dirty="0">
                <a:solidFill>
                  <a:schemeClr val="tx1"/>
                </a:solidFill>
              </a:rPr>
              <a:t>, </a:t>
            </a:r>
            <a:r>
              <a:rPr lang="el-GR" altLang="el-GR" sz="2800" dirty="0" err="1">
                <a:solidFill>
                  <a:schemeClr val="tx1"/>
                </a:solidFill>
              </a:rPr>
              <a:t>sustainable</a:t>
            </a:r>
            <a:r>
              <a:rPr lang="el-GR" altLang="el-GR" sz="2800" dirty="0">
                <a:solidFill>
                  <a:schemeClr val="tx1"/>
                </a:solidFill>
              </a:rPr>
              <a:t> and </a:t>
            </a:r>
            <a:r>
              <a:rPr lang="el-GR" altLang="el-GR" sz="2800" dirty="0" err="1">
                <a:solidFill>
                  <a:schemeClr val="tx1"/>
                </a:solidFill>
              </a:rPr>
              <a:t>inclusive</a:t>
            </a:r>
            <a:r>
              <a:rPr lang="el-GR" altLang="el-GR" sz="2800" dirty="0">
                <a:solidFill>
                  <a:schemeClr val="tx1"/>
                </a:solidFill>
              </a:rPr>
              <a:t> </a:t>
            </a:r>
            <a:r>
              <a:rPr lang="el-GR" altLang="el-GR" sz="2800" dirty="0" err="1">
                <a:solidFill>
                  <a:schemeClr val="tx1"/>
                </a:solidFill>
              </a:rPr>
              <a:t>growth</a:t>
            </a:r>
            <a:r>
              <a:rPr lang="el-GR" altLang="el-GR" sz="2800" dirty="0" smtClean="0">
                <a:solidFill>
                  <a:schemeClr val="tx1"/>
                </a:solidFill>
              </a:rPr>
              <a:t>)</a:t>
            </a:r>
          </a:p>
          <a:p>
            <a:pPr>
              <a:defRPr/>
            </a:pPr>
            <a:r>
              <a:rPr lang="el-GR" sz="2800" dirty="0">
                <a:solidFill>
                  <a:schemeClr val="tx1"/>
                </a:solidFill>
              </a:rPr>
              <a:t>Ο στόχος αυτός  βασίζεται σε </a:t>
            </a:r>
            <a:r>
              <a:rPr lang="el-GR" sz="2800" dirty="0" smtClean="0">
                <a:solidFill>
                  <a:schemeClr val="tx1"/>
                </a:solidFill>
              </a:rPr>
              <a:t>7 πυλώνες</a:t>
            </a:r>
            <a:endParaRPr lang="el-GR" altLang="el-GR" sz="2800" dirty="0" smtClean="0">
              <a:solidFill>
                <a:schemeClr val="tx1"/>
              </a:solidFill>
            </a:endParaRPr>
          </a:p>
          <a:p>
            <a:pPr>
              <a:defRPr/>
            </a:pPr>
            <a:endParaRPr lang="en-US" dirty="0"/>
          </a:p>
        </p:txBody>
      </p:sp>
      <p:sp>
        <p:nvSpPr>
          <p:cNvPr id="6" name="Θέση αριθμού διαφάνειας 3"/>
          <p:cNvSpPr>
            <a:spLocks noGrp="1"/>
          </p:cNvSpPr>
          <p:nvPr>
            <p:ph type="sldNum" sz="quarter" idx="4294967295"/>
          </p:nvPr>
        </p:nvSpPr>
        <p:spPr bwMode="auto">
          <a:xfrm>
            <a:off x="8362950" y="6165850"/>
            <a:ext cx="698500" cy="40481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Franklin Gothic Book" pitchFamily="34" charset="0"/>
              </a:defRPr>
            </a:lvl1pPr>
            <a:lvl2pPr marL="742950" indent="-285750">
              <a:defRPr>
                <a:solidFill>
                  <a:schemeClr val="tx1"/>
                </a:solidFill>
                <a:latin typeface="Franklin Gothic Book" pitchFamily="34" charset="0"/>
              </a:defRPr>
            </a:lvl2pPr>
            <a:lvl3pPr marL="1143000" indent="-228600">
              <a:defRPr>
                <a:solidFill>
                  <a:schemeClr val="tx1"/>
                </a:solidFill>
                <a:latin typeface="Franklin Gothic Book" pitchFamily="34" charset="0"/>
              </a:defRPr>
            </a:lvl3pPr>
            <a:lvl4pPr marL="1600200" indent="-228600">
              <a:defRPr>
                <a:solidFill>
                  <a:schemeClr val="tx1"/>
                </a:solidFill>
                <a:latin typeface="Franklin Gothic Book" pitchFamily="34" charset="0"/>
              </a:defRPr>
            </a:lvl4pPr>
            <a:lvl5pPr marL="2057400" indent="-228600">
              <a:defRPr>
                <a:solidFill>
                  <a:schemeClr val="tx1"/>
                </a:solidFill>
                <a:latin typeface="Franklin Gothic Book" pitchFamily="34" charset="0"/>
              </a:defRPr>
            </a:lvl5pPr>
            <a:lvl6pPr marL="2514600" indent="-228600" eaLnBrk="0" fontAlgn="base" hangingPunct="0">
              <a:spcBef>
                <a:spcPct val="0"/>
              </a:spcBef>
              <a:spcAft>
                <a:spcPct val="0"/>
              </a:spcAft>
              <a:defRPr>
                <a:solidFill>
                  <a:schemeClr val="tx1"/>
                </a:solidFill>
                <a:latin typeface="Franklin Gothic Book" pitchFamily="34" charset="0"/>
              </a:defRPr>
            </a:lvl6pPr>
            <a:lvl7pPr marL="2971800" indent="-228600" eaLnBrk="0" fontAlgn="base" hangingPunct="0">
              <a:spcBef>
                <a:spcPct val="0"/>
              </a:spcBef>
              <a:spcAft>
                <a:spcPct val="0"/>
              </a:spcAft>
              <a:defRPr>
                <a:solidFill>
                  <a:schemeClr val="tx1"/>
                </a:solidFill>
                <a:latin typeface="Franklin Gothic Book" pitchFamily="34" charset="0"/>
              </a:defRPr>
            </a:lvl7pPr>
            <a:lvl8pPr marL="3429000" indent="-228600" eaLnBrk="0" fontAlgn="base" hangingPunct="0">
              <a:spcBef>
                <a:spcPct val="0"/>
              </a:spcBef>
              <a:spcAft>
                <a:spcPct val="0"/>
              </a:spcAft>
              <a:defRPr>
                <a:solidFill>
                  <a:schemeClr val="tx1"/>
                </a:solidFill>
                <a:latin typeface="Franklin Gothic Book" pitchFamily="34" charset="0"/>
              </a:defRPr>
            </a:lvl8pPr>
            <a:lvl9pPr marL="3886200" indent="-228600" eaLnBrk="0" fontAlgn="base" hangingPunct="0">
              <a:spcBef>
                <a:spcPct val="0"/>
              </a:spcBef>
              <a:spcAft>
                <a:spcPct val="0"/>
              </a:spcAft>
              <a:defRPr>
                <a:solidFill>
                  <a:schemeClr val="tx1"/>
                </a:solidFill>
                <a:latin typeface="Franklin Gothic Book" pitchFamily="34" charset="0"/>
              </a:defRPr>
            </a:lvl9pPr>
          </a:lstStyle>
          <a:p>
            <a:fld id="{96F3C814-A1E9-4541-909B-FD5A876C06C1}" type="slidenum">
              <a:rPr lang="el-GR" altLang="el-GR" smtClean="0">
                <a:latin typeface="Tahoma" pitchFamily="34" charset="0"/>
              </a:rPr>
              <a:pPr/>
              <a:t>5</a:t>
            </a:fld>
            <a:endParaRPr lang="el-GR" altLang="el-GR" dirty="0" smtClean="0">
              <a:latin typeface="Tahoma" pitchFamily="34" charset="0"/>
            </a:endParaRPr>
          </a:p>
        </p:txBody>
      </p:sp>
    </p:spTree>
    <p:extLst>
      <p:ext uri="{BB962C8B-B14F-4D97-AF65-F5344CB8AC3E}">
        <p14:creationId xmlns:p14="http://schemas.microsoft.com/office/powerpoint/2010/main" val="4031424914"/>
      </p:ext>
    </p:extLst>
  </p:cSld>
  <p:clrMapOvr>
    <a:masterClrMapping/>
  </p:clrMapOvr>
  <p:transition spd="slow">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19672" y="406400"/>
            <a:ext cx="6056380" cy="1027112"/>
          </a:xfrm>
        </p:spPr>
        <p:txBody>
          <a:bodyPr/>
          <a:lstStyle/>
          <a:p>
            <a:r>
              <a:rPr lang="el-GR" dirty="0" smtClean="0"/>
              <a:t>Επιδόσεις στο ψηφιακό θεματολόγιο (μέσος όρος στην ΕΕ</a:t>
            </a:r>
            <a:r>
              <a:rPr lang="en-US" dirty="0" smtClean="0"/>
              <a:t> 2014</a:t>
            </a:r>
            <a:r>
              <a:rPr lang="el-GR" dirty="0" smtClean="0"/>
              <a:t>)</a:t>
            </a:r>
            <a:endParaRPr lang="en-US" dirty="0"/>
          </a:p>
        </p:txBody>
      </p:sp>
      <p:sp>
        <p:nvSpPr>
          <p:cNvPr id="4" name="Slide Number Placeholder 3"/>
          <p:cNvSpPr>
            <a:spLocks noGrp="1"/>
          </p:cNvSpPr>
          <p:nvPr>
            <p:ph type="sldNum" sz="quarter" idx="4294967295"/>
          </p:nvPr>
        </p:nvSpPr>
        <p:spPr>
          <a:xfrm>
            <a:off x="8362950" y="6165850"/>
            <a:ext cx="698500" cy="404813"/>
          </a:xfrm>
          <a:prstGeom prst="rect">
            <a:avLst/>
          </a:prstGeom>
        </p:spPr>
        <p:txBody>
          <a:bodyPr/>
          <a:lstStyle/>
          <a:p>
            <a:pPr>
              <a:defRPr/>
            </a:pPr>
            <a:fld id="{AA538C65-FE07-4C9A-9A52-4130A786E66C}" type="slidenum">
              <a:rPr lang="el-GR" altLang="el-GR" smtClean="0"/>
              <a:pPr>
                <a:defRPr/>
              </a:pPr>
              <a:t>6</a:t>
            </a:fld>
            <a:endParaRPr lang="el-GR" altLang="el-GR"/>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61235" y="1233715"/>
            <a:ext cx="8276364" cy="498611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0422328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1 - Τίτλος"/>
          <p:cNvSpPr>
            <a:spLocks noGrp="1"/>
          </p:cNvSpPr>
          <p:nvPr>
            <p:ph type="title"/>
          </p:nvPr>
        </p:nvSpPr>
        <p:spPr>
          <a:xfrm>
            <a:off x="1979613" y="406400"/>
            <a:ext cx="5695950" cy="1027113"/>
          </a:xfrm>
        </p:spPr>
        <p:txBody>
          <a:bodyPr/>
          <a:lstStyle/>
          <a:p>
            <a:r>
              <a:rPr lang="el-GR" altLang="el-GR" dirty="0" smtClean="0"/>
              <a:t>Πυλώνες Ψηφιακού Θεματολογίου για </a:t>
            </a:r>
            <a:r>
              <a:rPr lang="el-GR" altLang="el-GR" dirty="0"/>
              <a:t>την </a:t>
            </a:r>
            <a:r>
              <a:rPr lang="el-GR" altLang="el-GR" dirty="0" smtClean="0"/>
              <a:t>Ευρώπη (1)</a:t>
            </a:r>
          </a:p>
        </p:txBody>
      </p:sp>
      <p:sp>
        <p:nvSpPr>
          <p:cNvPr id="36867" name="3 - Θέση αριθμού διαφάνειας"/>
          <p:cNvSpPr>
            <a:spLocks noGrp="1"/>
          </p:cNvSpPr>
          <p:nvPr>
            <p:ph type="sldNum" sz="quarter" idx="4294967295"/>
          </p:nvPr>
        </p:nvSpPr>
        <p:spPr bwMode="auto">
          <a:xfrm>
            <a:off x="612775" y="6356350"/>
            <a:ext cx="935038"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Franklin Gothic Book" pitchFamily="34" charset="0"/>
              </a:defRPr>
            </a:lvl1pPr>
            <a:lvl2pPr marL="742950" indent="-285750">
              <a:defRPr>
                <a:solidFill>
                  <a:schemeClr val="tx1"/>
                </a:solidFill>
                <a:latin typeface="Franklin Gothic Book" pitchFamily="34" charset="0"/>
              </a:defRPr>
            </a:lvl2pPr>
            <a:lvl3pPr marL="1143000" indent="-228600">
              <a:defRPr>
                <a:solidFill>
                  <a:schemeClr val="tx1"/>
                </a:solidFill>
                <a:latin typeface="Franklin Gothic Book" pitchFamily="34" charset="0"/>
              </a:defRPr>
            </a:lvl3pPr>
            <a:lvl4pPr marL="1600200" indent="-228600">
              <a:defRPr>
                <a:solidFill>
                  <a:schemeClr val="tx1"/>
                </a:solidFill>
                <a:latin typeface="Franklin Gothic Book" pitchFamily="34" charset="0"/>
              </a:defRPr>
            </a:lvl4pPr>
            <a:lvl5pPr marL="2057400" indent="-228600">
              <a:defRPr>
                <a:solidFill>
                  <a:schemeClr val="tx1"/>
                </a:solidFill>
                <a:latin typeface="Franklin Gothic Book" pitchFamily="34" charset="0"/>
              </a:defRPr>
            </a:lvl5pPr>
            <a:lvl6pPr marL="2514600" indent="-228600" eaLnBrk="0" fontAlgn="base" hangingPunct="0">
              <a:spcBef>
                <a:spcPct val="0"/>
              </a:spcBef>
              <a:spcAft>
                <a:spcPct val="0"/>
              </a:spcAft>
              <a:defRPr>
                <a:solidFill>
                  <a:schemeClr val="tx1"/>
                </a:solidFill>
                <a:latin typeface="Franklin Gothic Book" pitchFamily="34" charset="0"/>
              </a:defRPr>
            </a:lvl6pPr>
            <a:lvl7pPr marL="2971800" indent="-228600" eaLnBrk="0" fontAlgn="base" hangingPunct="0">
              <a:spcBef>
                <a:spcPct val="0"/>
              </a:spcBef>
              <a:spcAft>
                <a:spcPct val="0"/>
              </a:spcAft>
              <a:defRPr>
                <a:solidFill>
                  <a:schemeClr val="tx1"/>
                </a:solidFill>
                <a:latin typeface="Franklin Gothic Book" pitchFamily="34" charset="0"/>
              </a:defRPr>
            </a:lvl7pPr>
            <a:lvl8pPr marL="3429000" indent="-228600" eaLnBrk="0" fontAlgn="base" hangingPunct="0">
              <a:spcBef>
                <a:spcPct val="0"/>
              </a:spcBef>
              <a:spcAft>
                <a:spcPct val="0"/>
              </a:spcAft>
              <a:defRPr>
                <a:solidFill>
                  <a:schemeClr val="tx1"/>
                </a:solidFill>
                <a:latin typeface="Franklin Gothic Book" pitchFamily="34" charset="0"/>
              </a:defRPr>
            </a:lvl8pPr>
            <a:lvl9pPr marL="3886200" indent="-228600" eaLnBrk="0" fontAlgn="base" hangingPunct="0">
              <a:spcBef>
                <a:spcPct val="0"/>
              </a:spcBef>
              <a:spcAft>
                <a:spcPct val="0"/>
              </a:spcAft>
              <a:defRPr>
                <a:solidFill>
                  <a:schemeClr val="tx1"/>
                </a:solidFill>
                <a:latin typeface="Franklin Gothic Book" pitchFamily="34" charset="0"/>
              </a:defRPr>
            </a:lvl9pPr>
          </a:lstStyle>
          <a:p>
            <a:fld id="{4F9D7F3B-F258-4856-9B5C-3C2BC9C7298B}" type="slidenum">
              <a:rPr lang="en-US" altLang="el-GR" smtClean="0">
                <a:solidFill>
                  <a:schemeClr val="tx2"/>
                </a:solidFill>
              </a:rPr>
              <a:pPr/>
              <a:t>7</a:t>
            </a:fld>
            <a:endParaRPr lang="en-US" altLang="el-GR" smtClean="0">
              <a:solidFill>
                <a:schemeClr val="tx2"/>
              </a:solidFill>
            </a:endParaRPr>
          </a:p>
        </p:txBody>
      </p:sp>
      <p:sp>
        <p:nvSpPr>
          <p:cNvPr id="36868" name="4 - Θέση περιεχομένου"/>
          <p:cNvSpPr>
            <a:spLocks noGrp="1"/>
          </p:cNvSpPr>
          <p:nvPr>
            <p:ph sz="quarter" idx="1"/>
          </p:nvPr>
        </p:nvSpPr>
        <p:spPr>
          <a:xfrm>
            <a:off x="899592" y="1772816"/>
            <a:ext cx="7787208" cy="4223172"/>
          </a:xfrm>
        </p:spPr>
        <p:txBody>
          <a:bodyPr/>
          <a:lstStyle/>
          <a:p>
            <a:pPr marL="514350" indent="-514350">
              <a:buFont typeface="+mj-lt"/>
              <a:buAutoNum type="arabicPeriod"/>
              <a:defRPr/>
            </a:pPr>
            <a:r>
              <a:rPr lang="el-GR" altLang="el-GR" sz="2800" dirty="0">
                <a:solidFill>
                  <a:schemeClr val="tx1">
                    <a:lumMod val="95000"/>
                    <a:lumOff val="5000"/>
                  </a:schemeClr>
                </a:solidFill>
              </a:rPr>
              <a:t>Επίτευξη της ψηφιακής ενιαίας αγοράς</a:t>
            </a:r>
          </a:p>
          <a:p>
            <a:pPr lvl="1"/>
            <a:r>
              <a:rPr lang="el-GR" altLang="el-GR" sz="2000" b="1" dirty="0" smtClean="0"/>
              <a:t>Διεύρυνση  διαδικτυακής πρόσβασης </a:t>
            </a:r>
            <a:r>
              <a:rPr lang="el-GR" altLang="el-GR" sz="2000" dirty="0" smtClean="0"/>
              <a:t>σε νόμιμο περιεχόμενο (απλούστευση εκκαθάρισης και διαχείρισης δικαιωμάτων δημιουργού και διασυνοριακής </a:t>
            </a:r>
            <a:r>
              <a:rPr lang="el-GR" altLang="el-GR" sz="2000" dirty="0" err="1" smtClean="0"/>
              <a:t>αδειοδότησης</a:t>
            </a:r>
            <a:r>
              <a:rPr lang="el-GR" altLang="el-GR" sz="2000" dirty="0" smtClean="0"/>
              <a:t>) </a:t>
            </a:r>
          </a:p>
          <a:p>
            <a:pPr lvl="1"/>
            <a:r>
              <a:rPr lang="el-GR" altLang="el-GR" sz="2000" b="1" dirty="0" smtClean="0"/>
              <a:t>Περαιτέρω χρήση πληροφοριών της ΔΔ</a:t>
            </a:r>
            <a:r>
              <a:rPr lang="el-GR" altLang="el-GR" sz="2000" dirty="0" smtClean="0"/>
              <a:t> </a:t>
            </a:r>
          </a:p>
          <a:p>
            <a:pPr lvl="1"/>
            <a:r>
              <a:rPr lang="el-GR" altLang="el-GR" sz="2000" b="1" dirty="0" smtClean="0"/>
              <a:t>Διευκόλυνση ηλεκτρονικών πληρωμών και ηλεκτρονικής τιμολόγησης </a:t>
            </a:r>
            <a:r>
              <a:rPr lang="el-GR" altLang="el-GR" sz="2000" dirty="0" smtClean="0"/>
              <a:t>(ολοκλήρωση Ενιαίου Χώρου Πληρωμών σε Ευρώ – SEPA και αναθεώρηση οδηγίας για </a:t>
            </a:r>
            <a:r>
              <a:rPr lang="el-GR" altLang="el-GR" sz="2000" dirty="0" err="1" smtClean="0"/>
              <a:t>ηλ</a:t>
            </a:r>
            <a:r>
              <a:rPr lang="el-GR" altLang="el-GR" sz="2000" dirty="0" smtClean="0"/>
              <a:t>-υπογραφές, ώστε να υπάρξουν συστήματα ασφαλούς ηλεκτρονικής επαλήθευσης ταυτότητας)</a:t>
            </a:r>
          </a:p>
        </p:txBody>
      </p:sp>
      <p:sp>
        <p:nvSpPr>
          <p:cNvPr id="5" name="Θέση αριθμού διαφάνειας 3"/>
          <p:cNvSpPr>
            <a:spLocks noGrp="1"/>
          </p:cNvSpPr>
          <p:nvPr>
            <p:ph type="sldNum" sz="quarter" idx="4294967295"/>
          </p:nvPr>
        </p:nvSpPr>
        <p:spPr bwMode="auto">
          <a:xfrm>
            <a:off x="8362950" y="6165850"/>
            <a:ext cx="698500" cy="40481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Franklin Gothic Book" pitchFamily="34" charset="0"/>
              </a:defRPr>
            </a:lvl1pPr>
            <a:lvl2pPr marL="742950" indent="-285750">
              <a:defRPr>
                <a:solidFill>
                  <a:schemeClr val="tx1"/>
                </a:solidFill>
                <a:latin typeface="Franklin Gothic Book" pitchFamily="34" charset="0"/>
              </a:defRPr>
            </a:lvl2pPr>
            <a:lvl3pPr marL="1143000" indent="-228600">
              <a:defRPr>
                <a:solidFill>
                  <a:schemeClr val="tx1"/>
                </a:solidFill>
                <a:latin typeface="Franklin Gothic Book" pitchFamily="34" charset="0"/>
              </a:defRPr>
            </a:lvl3pPr>
            <a:lvl4pPr marL="1600200" indent="-228600">
              <a:defRPr>
                <a:solidFill>
                  <a:schemeClr val="tx1"/>
                </a:solidFill>
                <a:latin typeface="Franklin Gothic Book" pitchFamily="34" charset="0"/>
              </a:defRPr>
            </a:lvl4pPr>
            <a:lvl5pPr marL="2057400" indent="-228600">
              <a:defRPr>
                <a:solidFill>
                  <a:schemeClr val="tx1"/>
                </a:solidFill>
                <a:latin typeface="Franklin Gothic Book" pitchFamily="34" charset="0"/>
              </a:defRPr>
            </a:lvl5pPr>
            <a:lvl6pPr marL="2514600" indent="-228600" eaLnBrk="0" fontAlgn="base" hangingPunct="0">
              <a:spcBef>
                <a:spcPct val="0"/>
              </a:spcBef>
              <a:spcAft>
                <a:spcPct val="0"/>
              </a:spcAft>
              <a:defRPr>
                <a:solidFill>
                  <a:schemeClr val="tx1"/>
                </a:solidFill>
                <a:latin typeface="Franklin Gothic Book" pitchFamily="34" charset="0"/>
              </a:defRPr>
            </a:lvl6pPr>
            <a:lvl7pPr marL="2971800" indent="-228600" eaLnBrk="0" fontAlgn="base" hangingPunct="0">
              <a:spcBef>
                <a:spcPct val="0"/>
              </a:spcBef>
              <a:spcAft>
                <a:spcPct val="0"/>
              </a:spcAft>
              <a:defRPr>
                <a:solidFill>
                  <a:schemeClr val="tx1"/>
                </a:solidFill>
                <a:latin typeface="Franklin Gothic Book" pitchFamily="34" charset="0"/>
              </a:defRPr>
            </a:lvl7pPr>
            <a:lvl8pPr marL="3429000" indent="-228600" eaLnBrk="0" fontAlgn="base" hangingPunct="0">
              <a:spcBef>
                <a:spcPct val="0"/>
              </a:spcBef>
              <a:spcAft>
                <a:spcPct val="0"/>
              </a:spcAft>
              <a:defRPr>
                <a:solidFill>
                  <a:schemeClr val="tx1"/>
                </a:solidFill>
                <a:latin typeface="Franklin Gothic Book" pitchFamily="34" charset="0"/>
              </a:defRPr>
            </a:lvl8pPr>
            <a:lvl9pPr marL="3886200" indent="-228600" eaLnBrk="0" fontAlgn="base" hangingPunct="0">
              <a:spcBef>
                <a:spcPct val="0"/>
              </a:spcBef>
              <a:spcAft>
                <a:spcPct val="0"/>
              </a:spcAft>
              <a:defRPr>
                <a:solidFill>
                  <a:schemeClr val="tx1"/>
                </a:solidFill>
                <a:latin typeface="Franklin Gothic Book" pitchFamily="34" charset="0"/>
              </a:defRPr>
            </a:lvl9pPr>
          </a:lstStyle>
          <a:p>
            <a:fld id="{96F3C814-A1E9-4541-909B-FD5A876C06C1}" type="slidenum">
              <a:rPr lang="el-GR" altLang="el-GR" smtClean="0">
                <a:latin typeface="Tahoma" pitchFamily="34" charset="0"/>
              </a:rPr>
              <a:pPr/>
              <a:t>7</a:t>
            </a:fld>
            <a:endParaRPr lang="el-GR" altLang="el-GR" dirty="0" smtClean="0">
              <a:latin typeface="Tahoma" pitchFamily="34" charset="0"/>
            </a:endParaRPr>
          </a:p>
        </p:txBody>
      </p:sp>
    </p:spTree>
    <p:extLst>
      <p:ext uri="{BB962C8B-B14F-4D97-AF65-F5344CB8AC3E}">
        <p14:creationId xmlns:p14="http://schemas.microsoft.com/office/powerpoint/2010/main" val="4192914571"/>
      </p:ext>
    </p:extLst>
  </p:cSld>
  <p:clrMapOvr>
    <a:masterClrMapping/>
  </p:clrMapOvr>
  <p:transition spd="slow">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1 - Τίτλος"/>
          <p:cNvSpPr>
            <a:spLocks noGrp="1"/>
          </p:cNvSpPr>
          <p:nvPr>
            <p:ph type="title"/>
          </p:nvPr>
        </p:nvSpPr>
        <p:spPr>
          <a:xfrm>
            <a:off x="2195513" y="406400"/>
            <a:ext cx="5480050" cy="1027113"/>
          </a:xfrm>
        </p:spPr>
        <p:txBody>
          <a:bodyPr/>
          <a:lstStyle/>
          <a:p>
            <a:r>
              <a:rPr lang="el-GR" altLang="el-GR" dirty="0"/>
              <a:t>Πυλώνες Ψηφιακού Θεματολογίου για την Ευρώπη </a:t>
            </a:r>
            <a:r>
              <a:rPr lang="el-GR" altLang="el-GR" dirty="0" smtClean="0"/>
              <a:t>(2)</a:t>
            </a:r>
          </a:p>
        </p:txBody>
      </p:sp>
      <p:sp>
        <p:nvSpPr>
          <p:cNvPr id="37891" name="3 - Θέση αριθμού διαφάνειας"/>
          <p:cNvSpPr>
            <a:spLocks noGrp="1"/>
          </p:cNvSpPr>
          <p:nvPr>
            <p:ph type="sldNum" sz="quarter" idx="4294967295"/>
          </p:nvPr>
        </p:nvSpPr>
        <p:spPr bwMode="auto">
          <a:xfrm>
            <a:off x="612775" y="6356350"/>
            <a:ext cx="935038"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Franklin Gothic Book" pitchFamily="34" charset="0"/>
              </a:defRPr>
            </a:lvl1pPr>
            <a:lvl2pPr marL="742950" indent="-285750">
              <a:defRPr>
                <a:solidFill>
                  <a:schemeClr val="tx1"/>
                </a:solidFill>
                <a:latin typeface="Franklin Gothic Book" pitchFamily="34" charset="0"/>
              </a:defRPr>
            </a:lvl2pPr>
            <a:lvl3pPr marL="1143000" indent="-228600">
              <a:defRPr>
                <a:solidFill>
                  <a:schemeClr val="tx1"/>
                </a:solidFill>
                <a:latin typeface="Franklin Gothic Book" pitchFamily="34" charset="0"/>
              </a:defRPr>
            </a:lvl3pPr>
            <a:lvl4pPr marL="1600200" indent="-228600">
              <a:defRPr>
                <a:solidFill>
                  <a:schemeClr val="tx1"/>
                </a:solidFill>
                <a:latin typeface="Franklin Gothic Book" pitchFamily="34" charset="0"/>
              </a:defRPr>
            </a:lvl4pPr>
            <a:lvl5pPr marL="2057400" indent="-228600">
              <a:defRPr>
                <a:solidFill>
                  <a:schemeClr val="tx1"/>
                </a:solidFill>
                <a:latin typeface="Franklin Gothic Book" pitchFamily="34" charset="0"/>
              </a:defRPr>
            </a:lvl5pPr>
            <a:lvl6pPr marL="2514600" indent="-228600" eaLnBrk="0" fontAlgn="base" hangingPunct="0">
              <a:spcBef>
                <a:spcPct val="0"/>
              </a:spcBef>
              <a:spcAft>
                <a:spcPct val="0"/>
              </a:spcAft>
              <a:defRPr>
                <a:solidFill>
                  <a:schemeClr val="tx1"/>
                </a:solidFill>
                <a:latin typeface="Franklin Gothic Book" pitchFamily="34" charset="0"/>
              </a:defRPr>
            </a:lvl6pPr>
            <a:lvl7pPr marL="2971800" indent="-228600" eaLnBrk="0" fontAlgn="base" hangingPunct="0">
              <a:spcBef>
                <a:spcPct val="0"/>
              </a:spcBef>
              <a:spcAft>
                <a:spcPct val="0"/>
              </a:spcAft>
              <a:defRPr>
                <a:solidFill>
                  <a:schemeClr val="tx1"/>
                </a:solidFill>
                <a:latin typeface="Franklin Gothic Book" pitchFamily="34" charset="0"/>
              </a:defRPr>
            </a:lvl7pPr>
            <a:lvl8pPr marL="3429000" indent="-228600" eaLnBrk="0" fontAlgn="base" hangingPunct="0">
              <a:spcBef>
                <a:spcPct val="0"/>
              </a:spcBef>
              <a:spcAft>
                <a:spcPct val="0"/>
              </a:spcAft>
              <a:defRPr>
                <a:solidFill>
                  <a:schemeClr val="tx1"/>
                </a:solidFill>
                <a:latin typeface="Franklin Gothic Book" pitchFamily="34" charset="0"/>
              </a:defRPr>
            </a:lvl8pPr>
            <a:lvl9pPr marL="3886200" indent="-228600" eaLnBrk="0" fontAlgn="base" hangingPunct="0">
              <a:spcBef>
                <a:spcPct val="0"/>
              </a:spcBef>
              <a:spcAft>
                <a:spcPct val="0"/>
              </a:spcAft>
              <a:defRPr>
                <a:solidFill>
                  <a:schemeClr val="tx1"/>
                </a:solidFill>
                <a:latin typeface="Franklin Gothic Book" pitchFamily="34" charset="0"/>
              </a:defRPr>
            </a:lvl9pPr>
          </a:lstStyle>
          <a:p>
            <a:fld id="{63A1CEAD-9132-4BC0-AAAC-9EAF23DB6A82}" type="slidenum">
              <a:rPr lang="en-US" altLang="el-GR" smtClean="0">
                <a:solidFill>
                  <a:schemeClr val="tx2"/>
                </a:solidFill>
              </a:rPr>
              <a:pPr/>
              <a:t>8</a:t>
            </a:fld>
            <a:endParaRPr lang="en-US" altLang="el-GR" smtClean="0">
              <a:solidFill>
                <a:schemeClr val="tx2"/>
              </a:solidFill>
            </a:endParaRPr>
          </a:p>
        </p:txBody>
      </p:sp>
      <p:sp>
        <p:nvSpPr>
          <p:cNvPr id="5" name="4 - Θέση περιεχομένου"/>
          <p:cNvSpPr>
            <a:spLocks noGrp="1"/>
          </p:cNvSpPr>
          <p:nvPr>
            <p:ph sz="quarter" idx="1"/>
          </p:nvPr>
        </p:nvSpPr>
        <p:spPr>
          <a:xfrm>
            <a:off x="900113" y="1412875"/>
            <a:ext cx="7559675" cy="4824437"/>
          </a:xfrm>
        </p:spPr>
        <p:txBody>
          <a:bodyPr>
            <a:normAutofit/>
          </a:bodyPr>
          <a:lstStyle/>
          <a:p>
            <a:pPr marL="514350" indent="-514350">
              <a:buFont typeface="+mj-lt"/>
              <a:buAutoNum type="arabicPeriod" startAt="2"/>
              <a:defRPr/>
            </a:pPr>
            <a:r>
              <a:rPr lang="el-GR" sz="2800" dirty="0" smtClean="0">
                <a:solidFill>
                  <a:schemeClr val="tx1">
                    <a:lumMod val="95000"/>
                    <a:lumOff val="5000"/>
                  </a:schemeClr>
                </a:solidFill>
              </a:rPr>
              <a:t>Αύξηση της διαλειτουργικότητας και προτύπων</a:t>
            </a:r>
          </a:p>
          <a:p>
            <a:pPr lvl="1">
              <a:defRPr/>
            </a:pPr>
            <a:r>
              <a:rPr lang="el-GR" sz="2000" dirty="0" err="1" smtClean="0">
                <a:solidFill>
                  <a:schemeClr val="tx1">
                    <a:lumMod val="95000"/>
                    <a:lumOff val="5000"/>
                  </a:schemeClr>
                </a:solidFill>
              </a:rPr>
              <a:t>Διαλειτουργικότητα</a:t>
            </a:r>
            <a:r>
              <a:rPr lang="el-GR" sz="2000" dirty="0" smtClean="0">
                <a:solidFill>
                  <a:schemeClr val="tx1">
                    <a:lumMod val="95000"/>
                    <a:lumOff val="5000"/>
                  </a:schemeClr>
                </a:solidFill>
              </a:rPr>
              <a:t> μεταξύ συσκευών, εφαρμογών, αποθετηρίων δεδομένων, υπηρεσιών και δικτύων</a:t>
            </a:r>
          </a:p>
          <a:p>
            <a:pPr lvl="1">
              <a:defRPr/>
            </a:pPr>
            <a:r>
              <a:rPr lang="el-GR" sz="2000" dirty="0" smtClean="0">
                <a:solidFill>
                  <a:schemeClr val="tx1">
                    <a:lumMod val="95000"/>
                    <a:lumOff val="5000"/>
                  </a:schemeClr>
                </a:solidFill>
              </a:rPr>
              <a:t>Αναθεώρηση από την Επιτροπή της ευρωπαϊκής πολιτικής τυποποίησης</a:t>
            </a:r>
          </a:p>
          <a:p>
            <a:pPr lvl="1">
              <a:defRPr/>
            </a:pPr>
            <a:r>
              <a:rPr lang="el-GR" sz="2000" dirty="0" smtClean="0">
                <a:solidFill>
                  <a:schemeClr val="tx1">
                    <a:lumMod val="95000"/>
                    <a:lumOff val="5000"/>
                  </a:schemeClr>
                </a:solidFill>
              </a:rPr>
              <a:t>Προώθηση κατάλληλων κανόνων για δικαιώματα πνευματικής ιδιοκτησίας </a:t>
            </a:r>
          </a:p>
          <a:p>
            <a:pPr marL="514350" indent="-514350">
              <a:buFont typeface="+mj-lt"/>
              <a:buAutoNum type="arabicPeriod" startAt="2"/>
              <a:defRPr/>
            </a:pPr>
            <a:r>
              <a:rPr lang="el-GR" sz="2800" dirty="0">
                <a:solidFill>
                  <a:schemeClr val="tx1">
                    <a:lumMod val="95000"/>
                    <a:lumOff val="5000"/>
                  </a:schemeClr>
                </a:solidFill>
              </a:rPr>
              <a:t>Εδραίωση της εμπιστοσύνης και ασφάλειας στο </a:t>
            </a:r>
            <a:r>
              <a:rPr lang="el-GR" sz="2800" dirty="0" smtClean="0">
                <a:solidFill>
                  <a:schemeClr val="tx1">
                    <a:lumMod val="95000"/>
                    <a:lumOff val="5000"/>
                  </a:schemeClr>
                </a:solidFill>
              </a:rPr>
              <a:t>Διαδίκτυο</a:t>
            </a:r>
          </a:p>
          <a:p>
            <a:pPr lvl="1">
              <a:defRPr/>
            </a:pPr>
            <a:r>
              <a:rPr lang="el-GR" sz="2100" dirty="0">
                <a:solidFill>
                  <a:schemeClr val="tx1">
                    <a:lumMod val="95000"/>
                    <a:lumOff val="5000"/>
                  </a:schemeClr>
                </a:solidFill>
              </a:rPr>
              <a:t>Καταπολέμηση του </a:t>
            </a:r>
            <a:r>
              <a:rPr lang="el-GR" sz="2100" dirty="0" err="1">
                <a:solidFill>
                  <a:schemeClr val="tx1">
                    <a:lumMod val="95000"/>
                    <a:lumOff val="5000"/>
                  </a:schemeClr>
                </a:solidFill>
              </a:rPr>
              <a:t>κυβερνοεγκλήματος</a:t>
            </a:r>
            <a:r>
              <a:rPr lang="el-GR" sz="2100" dirty="0">
                <a:solidFill>
                  <a:schemeClr val="tx1">
                    <a:lumMod val="95000"/>
                    <a:lumOff val="5000"/>
                  </a:schemeClr>
                </a:solidFill>
              </a:rPr>
              <a:t>, της παιδικής πορνογραφίας, και των παραβιάσεων της </a:t>
            </a:r>
            <a:r>
              <a:rPr lang="el-GR" sz="2100" dirty="0" err="1">
                <a:solidFill>
                  <a:schemeClr val="tx1">
                    <a:lumMod val="95000"/>
                    <a:lumOff val="5000"/>
                  </a:schemeClr>
                </a:solidFill>
              </a:rPr>
              <a:t>ιδιωτικότητας</a:t>
            </a:r>
            <a:r>
              <a:rPr lang="el-GR" sz="2100" dirty="0">
                <a:solidFill>
                  <a:schemeClr val="tx1">
                    <a:lumMod val="95000"/>
                    <a:lumOff val="5000"/>
                  </a:schemeClr>
                </a:solidFill>
              </a:rPr>
              <a:t> και της ασφάλειας προσωπικών δεδομένων</a:t>
            </a:r>
          </a:p>
          <a:p>
            <a:pPr marL="514350" indent="-514350">
              <a:buFont typeface="+mj-lt"/>
              <a:buAutoNum type="arabicPeriod" startAt="2"/>
              <a:defRPr/>
            </a:pPr>
            <a:endParaRPr lang="el-GR" sz="2800" dirty="0">
              <a:solidFill>
                <a:schemeClr val="tx1">
                  <a:lumMod val="95000"/>
                  <a:lumOff val="5000"/>
                </a:schemeClr>
              </a:solidFill>
            </a:endParaRPr>
          </a:p>
        </p:txBody>
      </p:sp>
      <p:sp>
        <p:nvSpPr>
          <p:cNvPr id="6" name="Θέση αριθμού διαφάνειας 3"/>
          <p:cNvSpPr>
            <a:spLocks noGrp="1"/>
          </p:cNvSpPr>
          <p:nvPr>
            <p:ph type="sldNum" sz="quarter" idx="4294967295"/>
          </p:nvPr>
        </p:nvSpPr>
        <p:spPr bwMode="auto">
          <a:xfrm>
            <a:off x="8362950" y="6165850"/>
            <a:ext cx="698500" cy="40481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Franklin Gothic Book" pitchFamily="34" charset="0"/>
              </a:defRPr>
            </a:lvl1pPr>
            <a:lvl2pPr marL="742950" indent="-285750">
              <a:defRPr>
                <a:solidFill>
                  <a:schemeClr val="tx1"/>
                </a:solidFill>
                <a:latin typeface="Franklin Gothic Book" pitchFamily="34" charset="0"/>
              </a:defRPr>
            </a:lvl2pPr>
            <a:lvl3pPr marL="1143000" indent="-228600">
              <a:defRPr>
                <a:solidFill>
                  <a:schemeClr val="tx1"/>
                </a:solidFill>
                <a:latin typeface="Franklin Gothic Book" pitchFamily="34" charset="0"/>
              </a:defRPr>
            </a:lvl3pPr>
            <a:lvl4pPr marL="1600200" indent="-228600">
              <a:defRPr>
                <a:solidFill>
                  <a:schemeClr val="tx1"/>
                </a:solidFill>
                <a:latin typeface="Franklin Gothic Book" pitchFamily="34" charset="0"/>
              </a:defRPr>
            </a:lvl4pPr>
            <a:lvl5pPr marL="2057400" indent="-228600">
              <a:defRPr>
                <a:solidFill>
                  <a:schemeClr val="tx1"/>
                </a:solidFill>
                <a:latin typeface="Franklin Gothic Book" pitchFamily="34" charset="0"/>
              </a:defRPr>
            </a:lvl5pPr>
            <a:lvl6pPr marL="2514600" indent="-228600" eaLnBrk="0" fontAlgn="base" hangingPunct="0">
              <a:spcBef>
                <a:spcPct val="0"/>
              </a:spcBef>
              <a:spcAft>
                <a:spcPct val="0"/>
              </a:spcAft>
              <a:defRPr>
                <a:solidFill>
                  <a:schemeClr val="tx1"/>
                </a:solidFill>
                <a:latin typeface="Franklin Gothic Book" pitchFamily="34" charset="0"/>
              </a:defRPr>
            </a:lvl6pPr>
            <a:lvl7pPr marL="2971800" indent="-228600" eaLnBrk="0" fontAlgn="base" hangingPunct="0">
              <a:spcBef>
                <a:spcPct val="0"/>
              </a:spcBef>
              <a:spcAft>
                <a:spcPct val="0"/>
              </a:spcAft>
              <a:defRPr>
                <a:solidFill>
                  <a:schemeClr val="tx1"/>
                </a:solidFill>
                <a:latin typeface="Franklin Gothic Book" pitchFamily="34" charset="0"/>
              </a:defRPr>
            </a:lvl7pPr>
            <a:lvl8pPr marL="3429000" indent="-228600" eaLnBrk="0" fontAlgn="base" hangingPunct="0">
              <a:spcBef>
                <a:spcPct val="0"/>
              </a:spcBef>
              <a:spcAft>
                <a:spcPct val="0"/>
              </a:spcAft>
              <a:defRPr>
                <a:solidFill>
                  <a:schemeClr val="tx1"/>
                </a:solidFill>
                <a:latin typeface="Franklin Gothic Book" pitchFamily="34" charset="0"/>
              </a:defRPr>
            </a:lvl8pPr>
            <a:lvl9pPr marL="3886200" indent="-228600" eaLnBrk="0" fontAlgn="base" hangingPunct="0">
              <a:spcBef>
                <a:spcPct val="0"/>
              </a:spcBef>
              <a:spcAft>
                <a:spcPct val="0"/>
              </a:spcAft>
              <a:defRPr>
                <a:solidFill>
                  <a:schemeClr val="tx1"/>
                </a:solidFill>
                <a:latin typeface="Franklin Gothic Book" pitchFamily="34" charset="0"/>
              </a:defRPr>
            </a:lvl9pPr>
          </a:lstStyle>
          <a:p>
            <a:fld id="{96F3C814-A1E9-4541-909B-FD5A876C06C1}" type="slidenum">
              <a:rPr lang="el-GR" altLang="el-GR" smtClean="0">
                <a:latin typeface="Tahoma" pitchFamily="34" charset="0"/>
              </a:rPr>
              <a:pPr/>
              <a:t>8</a:t>
            </a:fld>
            <a:endParaRPr lang="el-GR" altLang="el-GR" dirty="0" smtClean="0">
              <a:latin typeface="Tahoma" pitchFamily="34" charset="0"/>
            </a:endParaRPr>
          </a:p>
        </p:txBody>
      </p:sp>
    </p:spTree>
    <p:extLst>
      <p:ext uri="{BB962C8B-B14F-4D97-AF65-F5344CB8AC3E}">
        <p14:creationId xmlns:p14="http://schemas.microsoft.com/office/powerpoint/2010/main" val="976408173"/>
      </p:ext>
    </p:extLst>
  </p:cSld>
  <p:clrMapOvr>
    <a:masterClrMapping/>
  </p:clrMapOvr>
  <p:transition spd="slow">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1 - Τίτλος"/>
          <p:cNvSpPr>
            <a:spLocks noGrp="1"/>
          </p:cNvSpPr>
          <p:nvPr>
            <p:ph type="title"/>
          </p:nvPr>
        </p:nvSpPr>
        <p:spPr>
          <a:xfrm>
            <a:off x="1835150" y="406400"/>
            <a:ext cx="5840413" cy="1027113"/>
          </a:xfrm>
        </p:spPr>
        <p:txBody>
          <a:bodyPr/>
          <a:lstStyle/>
          <a:p>
            <a:r>
              <a:rPr lang="el-GR" altLang="el-GR" dirty="0"/>
              <a:t>Πυλώνες Ψηφιακού Θεματολογίου για την Ευρώπη </a:t>
            </a:r>
            <a:r>
              <a:rPr lang="el-GR" altLang="el-GR" dirty="0" smtClean="0"/>
              <a:t>(3)</a:t>
            </a:r>
          </a:p>
        </p:txBody>
      </p:sp>
      <p:sp>
        <p:nvSpPr>
          <p:cNvPr id="38915" name="3 - Θέση αριθμού διαφάνειας"/>
          <p:cNvSpPr>
            <a:spLocks noGrp="1"/>
          </p:cNvSpPr>
          <p:nvPr>
            <p:ph type="sldNum" sz="quarter" idx="4294967295"/>
          </p:nvPr>
        </p:nvSpPr>
        <p:spPr bwMode="auto">
          <a:xfrm>
            <a:off x="612775" y="6356350"/>
            <a:ext cx="935038"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Franklin Gothic Book" pitchFamily="34" charset="0"/>
              </a:defRPr>
            </a:lvl1pPr>
            <a:lvl2pPr marL="742950" indent="-285750">
              <a:defRPr>
                <a:solidFill>
                  <a:schemeClr val="tx1"/>
                </a:solidFill>
                <a:latin typeface="Franklin Gothic Book" pitchFamily="34" charset="0"/>
              </a:defRPr>
            </a:lvl2pPr>
            <a:lvl3pPr marL="1143000" indent="-228600">
              <a:defRPr>
                <a:solidFill>
                  <a:schemeClr val="tx1"/>
                </a:solidFill>
                <a:latin typeface="Franklin Gothic Book" pitchFamily="34" charset="0"/>
              </a:defRPr>
            </a:lvl3pPr>
            <a:lvl4pPr marL="1600200" indent="-228600">
              <a:defRPr>
                <a:solidFill>
                  <a:schemeClr val="tx1"/>
                </a:solidFill>
                <a:latin typeface="Franklin Gothic Book" pitchFamily="34" charset="0"/>
              </a:defRPr>
            </a:lvl4pPr>
            <a:lvl5pPr marL="2057400" indent="-228600">
              <a:defRPr>
                <a:solidFill>
                  <a:schemeClr val="tx1"/>
                </a:solidFill>
                <a:latin typeface="Franklin Gothic Book" pitchFamily="34" charset="0"/>
              </a:defRPr>
            </a:lvl5pPr>
            <a:lvl6pPr marL="2514600" indent="-228600" eaLnBrk="0" fontAlgn="base" hangingPunct="0">
              <a:spcBef>
                <a:spcPct val="0"/>
              </a:spcBef>
              <a:spcAft>
                <a:spcPct val="0"/>
              </a:spcAft>
              <a:defRPr>
                <a:solidFill>
                  <a:schemeClr val="tx1"/>
                </a:solidFill>
                <a:latin typeface="Franklin Gothic Book" pitchFamily="34" charset="0"/>
              </a:defRPr>
            </a:lvl6pPr>
            <a:lvl7pPr marL="2971800" indent="-228600" eaLnBrk="0" fontAlgn="base" hangingPunct="0">
              <a:spcBef>
                <a:spcPct val="0"/>
              </a:spcBef>
              <a:spcAft>
                <a:spcPct val="0"/>
              </a:spcAft>
              <a:defRPr>
                <a:solidFill>
                  <a:schemeClr val="tx1"/>
                </a:solidFill>
                <a:latin typeface="Franklin Gothic Book" pitchFamily="34" charset="0"/>
              </a:defRPr>
            </a:lvl7pPr>
            <a:lvl8pPr marL="3429000" indent="-228600" eaLnBrk="0" fontAlgn="base" hangingPunct="0">
              <a:spcBef>
                <a:spcPct val="0"/>
              </a:spcBef>
              <a:spcAft>
                <a:spcPct val="0"/>
              </a:spcAft>
              <a:defRPr>
                <a:solidFill>
                  <a:schemeClr val="tx1"/>
                </a:solidFill>
                <a:latin typeface="Franklin Gothic Book" pitchFamily="34" charset="0"/>
              </a:defRPr>
            </a:lvl8pPr>
            <a:lvl9pPr marL="3886200" indent="-228600" eaLnBrk="0" fontAlgn="base" hangingPunct="0">
              <a:spcBef>
                <a:spcPct val="0"/>
              </a:spcBef>
              <a:spcAft>
                <a:spcPct val="0"/>
              </a:spcAft>
              <a:defRPr>
                <a:solidFill>
                  <a:schemeClr val="tx1"/>
                </a:solidFill>
                <a:latin typeface="Franklin Gothic Book" pitchFamily="34" charset="0"/>
              </a:defRPr>
            </a:lvl9pPr>
          </a:lstStyle>
          <a:p>
            <a:fld id="{8CE93EB1-0902-46BD-9745-8045DCDBA646}" type="slidenum">
              <a:rPr lang="en-US" altLang="el-GR" smtClean="0">
                <a:solidFill>
                  <a:schemeClr val="tx2"/>
                </a:solidFill>
              </a:rPr>
              <a:pPr/>
              <a:t>9</a:t>
            </a:fld>
            <a:endParaRPr lang="en-US" altLang="el-GR" smtClean="0">
              <a:solidFill>
                <a:schemeClr val="tx2"/>
              </a:solidFill>
            </a:endParaRPr>
          </a:p>
        </p:txBody>
      </p:sp>
      <p:sp>
        <p:nvSpPr>
          <p:cNvPr id="38916" name="4 - Θέση περιεχομένου"/>
          <p:cNvSpPr>
            <a:spLocks noGrp="1"/>
          </p:cNvSpPr>
          <p:nvPr>
            <p:ph sz="quarter" idx="1"/>
          </p:nvPr>
        </p:nvSpPr>
        <p:spPr>
          <a:xfrm>
            <a:off x="1080294" y="1495030"/>
            <a:ext cx="7812186" cy="1902204"/>
          </a:xfrm>
        </p:spPr>
        <p:txBody>
          <a:bodyPr/>
          <a:lstStyle/>
          <a:p>
            <a:pPr marL="514350" lvl="0" indent="-514350">
              <a:buFont typeface="+mj-lt"/>
              <a:buAutoNum type="arabicPeriod" startAt="4"/>
              <a:defRPr/>
            </a:pPr>
            <a:r>
              <a:rPr lang="el-GR" sz="2600" dirty="0">
                <a:solidFill>
                  <a:prstClr val="black">
                    <a:lumMod val="95000"/>
                    <a:lumOff val="5000"/>
                  </a:prstClr>
                </a:solidFill>
              </a:rPr>
              <a:t>Προώθηση ταχείας και </a:t>
            </a:r>
            <a:r>
              <a:rPr lang="el-GR" sz="2600" dirty="0" err="1">
                <a:solidFill>
                  <a:prstClr val="black">
                    <a:lumMod val="95000"/>
                    <a:lumOff val="5000"/>
                  </a:prstClr>
                </a:solidFill>
              </a:rPr>
              <a:t>υπερταχείας</a:t>
            </a:r>
            <a:r>
              <a:rPr lang="el-GR" sz="2600" dirty="0">
                <a:solidFill>
                  <a:prstClr val="black">
                    <a:lumMod val="95000"/>
                    <a:lumOff val="5000"/>
                  </a:prstClr>
                </a:solidFill>
              </a:rPr>
              <a:t> πρόσβασης στο Διαδίκτυο για </a:t>
            </a:r>
            <a:r>
              <a:rPr lang="el-GR" sz="2600" dirty="0" smtClean="0">
                <a:solidFill>
                  <a:prstClr val="black">
                    <a:lumMod val="95000"/>
                    <a:lumOff val="5000"/>
                  </a:prstClr>
                </a:solidFill>
              </a:rPr>
              <a:t>όλους</a:t>
            </a:r>
          </a:p>
          <a:p>
            <a:pPr lvl="1">
              <a:defRPr/>
            </a:pPr>
            <a:r>
              <a:rPr lang="el-GR" sz="2000" dirty="0">
                <a:solidFill>
                  <a:schemeClr val="tx1">
                    <a:lumMod val="95000"/>
                    <a:lumOff val="5000"/>
                  </a:schemeClr>
                </a:solidFill>
              </a:rPr>
              <a:t>Δίκτυα νέας </a:t>
            </a:r>
            <a:r>
              <a:rPr lang="el-GR" sz="2000" dirty="0" smtClean="0">
                <a:solidFill>
                  <a:schemeClr val="tx1">
                    <a:lumMod val="95000"/>
                    <a:lumOff val="5000"/>
                  </a:schemeClr>
                </a:solidFill>
              </a:rPr>
              <a:t>γενιάς</a:t>
            </a:r>
            <a:r>
              <a:rPr lang="en-US" sz="2000" dirty="0" smtClean="0">
                <a:solidFill>
                  <a:schemeClr val="tx1">
                    <a:lumMod val="95000"/>
                    <a:lumOff val="5000"/>
                  </a:schemeClr>
                </a:solidFill>
              </a:rPr>
              <a:t> (NGA)</a:t>
            </a:r>
            <a:r>
              <a:rPr lang="el-GR" sz="2000" dirty="0" smtClean="0">
                <a:solidFill>
                  <a:schemeClr val="tx1">
                    <a:lumMod val="95000"/>
                    <a:lumOff val="5000"/>
                  </a:schemeClr>
                </a:solidFill>
              </a:rPr>
              <a:t>, 5</a:t>
            </a:r>
            <a:r>
              <a:rPr lang="en-US" sz="2000" dirty="0" smtClean="0">
                <a:solidFill>
                  <a:schemeClr val="tx1">
                    <a:lumMod val="95000"/>
                    <a:lumOff val="5000"/>
                  </a:schemeClr>
                </a:solidFill>
              </a:rPr>
              <a:t>G, </a:t>
            </a:r>
            <a:endParaRPr lang="el-GR" sz="2000" dirty="0">
              <a:solidFill>
                <a:schemeClr val="tx1">
                  <a:lumMod val="95000"/>
                  <a:lumOff val="5000"/>
                </a:schemeClr>
              </a:solidFill>
            </a:endParaRPr>
          </a:p>
        </p:txBody>
      </p:sp>
      <p:pic>
        <p:nvPicPr>
          <p:cNvPr id="111618" name="Picture 2" descr="https://ec.europa.eu/digital-single-market/sites/digital-agenda/files/telecoms_package2.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83768" y="2640006"/>
            <a:ext cx="6264696" cy="3597306"/>
          </a:xfrm>
          <a:prstGeom prst="rect">
            <a:avLst/>
          </a:prstGeom>
          <a:noFill/>
          <a:extLst>
            <a:ext uri="{909E8E84-426E-40DD-AFC4-6F175D3DCCD1}">
              <a14:hiddenFill xmlns:a14="http://schemas.microsoft.com/office/drawing/2010/main">
                <a:solidFill>
                  <a:srgbClr val="FFFFFF"/>
                </a:solidFill>
              </a14:hiddenFill>
            </a:ext>
          </a:extLst>
        </p:spPr>
      </p:pic>
      <p:sp>
        <p:nvSpPr>
          <p:cNvPr id="6" name="Θέση αριθμού διαφάνειας 3"/>
          <p:cNvSpPr>
            <a:spLocks noGrp="1"/>
          </p:cNvSpPr>
          <p:nvPr>
            <p:ph type="sldNum" sz="quarter" idx="4294967295"/>
          </p:nvPr>
        </p:nvSpPr>
        <p:spPr bwMode="auto">
          <a:xfrm>
            <a:off x="8362950" y="6165850"/>
            <a:ext cx="698500" cy="40481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Franklin Gothic Book" pitchFamily="34" charset="0"/>
              </a:defRPr>
            </a:lvl1pPr>
            <a:lvl2pPr marL="742950" indent="-285750">
              <a:defRPr>
                <a:solidFill>
                  <a:schemeClr val="tx1"/>
                </a:solidFill>
                <a:latin typeface="Franklin Gothic Book" pitchFamily="34" charset="0"/>
              </a:defRPr>
            </a:lvl2pPr>
            <a:lvl3pPr marL="1143000" indent="-228600">
              <a:defRPr>
                <a:solidFill>
                  <a:schemeClr val="tx1"/>
                </a:solidFill>
                <a:latin typeface="Franklin Gothic Book" pitchFamily="34" charset="0"/>
              </a:defRPr>
            </a:lvl3pPr>
            <a:lvl4pPr marL="1600200" indent="-228600">
              <a:defRPr>
                <a:solidFill>
                  <a:schemeClr val="tx1"/>
                </a:solidFill>
                <a:latin typeface="Franklin Gothic Book" pitchFamily="34" charset="0"/>
              </a:defRPr>
            </a:lvl4pPr>
            <a:lvl5pPr marL="2057400" indent="-228600">
              <a:defRPr>
                <a:solidFill>
                  <a:schemeClr val="tx1"/>
                </a:solidFill>
                <a:latin typeface="Franklin Gothic Book" pitchFamily="34" charset="0"/>
              </a:defRPr>
            </a:lvl5pPr>
            <a:lvl6pPr marL="2514600" indent="-228600" eaLnBrk="0" fontAlgn="base" hangingPunct="0">
              <a:spcBef>
                <a:spcPct val="0"/>
              </a:spcBef>
              <a:spcAft>
                <a:spcPct val="0"/>
              </a:spcAft>
              <a:defRPr>
                <a:solidFill>
                  <a:schemeClr val="tx1"/>
                </a:solidFill>
                <a:latin typeface="Franklin Gothic Book" pitchFamily="34" charset="0"/>
              </a:defRPr>
            </a:lvl6pPr>
            <a:lvl7pPr marL="2971800" indent="-228600" eaLnBrk="0" fontAlgn="base" hangingPunct="0">
              <a:spcBef>
                <a:spcPct val="0"/>
              </a:spcBef>
              <a:spcAft>
                <a:spcPct val="0"/>
              </a:spcAft>
              <a:defRPr>
                <a:solidFill>
                  <a:schemeClr val="tx1"/>
                </a:solidFill>
                <a:latin typeface="Franklin Gothic Book" pitchFamily="34" charset="0"/>
              </a:defRPr>
            </a:lvl7pPr>
            <a:lvl8pPr marL="3429000" indent="-228600" eaLnBrk="0" fontAlgn="base" hangingPunct="0">
              <a:spcBef>
                <a:spcPct val="0"/>
              </a:spcBef>
              <a:spcAft>
                <a:spcPct val="0"/>
              </a:spcAft>
              <a:defRPr>
                <a:solidFill>
                  <a:schemeClr val="tx1"/>
                </a:solidFill>
                <a:latin typeface="Franklin Gothic Book" pitchFamily="34" charset="0"/>
              </a:defRPr>
            </a:lvl8pPr>
            <a:lvl9pPr marL="3886200" indent="-228600" eaLnBrk="0" fontAlgn="base" hangingPunct="0">
              <a:spcBef>
                <a:spcPct val="0"/>
              </a:spcBef>
              <a:spcAft>
                <a:spcPct val="0"/>
              </a:spcAft>
              <a:defRPr>
                <a:solidFill>
                  <a:schemeClr val="tx1"/>
                </a:solidFill>
                <a:latin typeface="Franklin Gothic Book" pitchFamily="34" charset="0"/>
              </a:defRPr>
            </a:lvl9pPr>
          </a:lstStyle>
          <a:p>
            <a:fld id="{96F3C814-A1E9-4541-909B-FD5A876C06C1}" type="slidenum">
              <a:rPr lang="el-GR" altLang="el-GR" smtClean="0">
                <a:latin typeface="Tahoma" pitchFamily="34" charset="0"/>
              </a:rPr>
              <a:pPr/>
              <a:t>9</a:t>
            </a:fld>
            <a:endParaRPr lang="el-GR" altLang="el-GR" dirty="0" smtClean="0">
              <a:latin typeface="Tahoma" pitchFamily="34" charset="0"/>
            </a:endParaRPr>
          </a:p>
        </p:txBody>
      </p:sp>
    </p:spTree>
    <p:extLst>
      <p:ext uri="{BB962C8B-B14F-4D97-AF65-F5344CB8AC3E}">
        <p14:creationId xmlns:p14="http://schemas.microsoft.com/office/powerpoint/2010/main" val="3098531943"/>
      </p:ext>
    </p:extLst>
  </p:cSld>
  <p:clrMapOvr>
    <a:masterClrMapping/>
  </p:clrMapOvr>
  <p:transition spd="slow">
    <p:fade/>
  </p:transition>
  <p:timing>
    <p:tnLst>
      <p:par>
        <p:cTn id="1" dur="indefinite" restart="never" nodeType="tmRoot"/>
      </p:par>
    </p:tnLst>
  </p:timing>
</p:sld>
</file>

<file path=ppt/theme/theme1.xml><?xml version="1.0" encoding="utf-8"?>
<a:theme xmlns:a="http://schemas.openxmlformats.org/drawingml/2006/main" name="Crop">
  <a:themeElements>
    <a:clrScheme name="Custom 1">
      <a:dk1>
        <a:sysClr val="windowText" lastClr="000000"/>
      </a:dk1>
      <a:lt1>
        <a:srgbClr val="FFFFFF"/>
      </a:lt1>
      <a:dk2>
        <a:srgbClr val="44546A"/>
      </a:dk2>
      <a:lt2>
        <a:srgbClr val="FFFFFF"/>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rop">
      <a:majorFont>
        <a:latin typeface="Franklin Gothic Book"/>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11414</TotalTime>
  <Words>2033</Words>
  <Application>Microsoft Office PowerPoint</Application>
  <PresentationFormat>Προβολή στην οθόνη (4:3)</PresentationFormat>
  <Paragraphs>320</Paragraphs>
  <Slides>37</Slides>
  <Notes>5</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1</vt:i4>
      </vt:variant>
      <vt:variant>
        <vt:lpstr>Τίτλοι διαφανειών</vt:lpstr>
      </vt:variant>
      <vt:variant>
        <vt:i4>37</vt:i4>
      </vt:variant>
    </vt:vector>
  </HeadingPairs>
  <TitlesOfParts>
    <vt:vector size="44" baseType="lpstr">
      <vt:lpstr>Arial</vt:lpstr>
      <vt:lpstr>Calibri</vt:lpstr>
      <vt:lpstr>Franklin Gothic Book</vt:lpstr>
      <vt:lpstr>Tahoma</vt:lpstr>
      <vt:lpstr>Times New Roman</vt:lpstr>
      <vt:lpstr>Wingdings</vt:lpstr>
      <vt:lpstr>Crop</vt:lpstr>
      <vt:lpstr>Έναρξη Ενότητας 1.3</vt:lpstr>
      <vt:lpstr>ΒΑΣΙΚΕΣ ΑΡΧΕΣ ΚΑΙ ΕΝΝΟΙΕΣ ΔιαλειτουργικΟτηταΣ</vt:lpstr>
      <vt:lpstr>Ορισμός Διαλειτουργικότητας</vt:lpstr>
      <vt:lpstr>Στόχος της διαλειτουργικότητας σε Ευρωπαϊκό Επίπεδο - Το ζητούμενο</vt:lpstr>
      <vt:lpstr>Ψηφιακό Θεματολόγιο για την Ευρώπη -  Digital Agenda for Europe</vt:lpstr>
      <vt:lpstr>Επιδόσεις στο ψηφιακό θεματολόγιο (μέσος όρος στην ΕΕ 2014)</vt:lpstr>
      <vt:lpstr>Πυλώνες Ψηφιακού Θεματολογίου για την Ευρώπη (1)</vt:lpstr>
      <vt:lpstr>Πυλώνες Ψηφιακού Θεματολογίου για την Ευρώπη (2)</vt:lpstr>
      <vt:lpstr>Πυλώνες Ψηφιακού Θεματολογίου για την Ευρώπη (3)</vt:lpstr>
      <vt:lpstr>Πυλώνες Ψηφιακού Θεματολογίου για την Ευρώπη (4)</vt:lpstr>
      <vt:lpstr>Πυλώνες Ψηφιακού Θεματολογίου για την Ευρώπη (5)</vt:lpstr>
      <vt:lpstr>Οι επιδόσεις της Ελλάδας με βάση τους δείκτες DESI το 2017</vt:lpstr>
      <vt:lpstr>Ορόσημα Ψηφιακής Ενιαίας Αγοράς</vt:lpstr>
      <vt:lpstr>Σχέδιο Δράσης 2016-2020</vt:lpstr>
      <vt:lpstr>Όραμα Σχεδίου Δράσης 2016-2020 </vt:lpstr>
      <vt:lpstr>Βασικές αρχές Σχεδίου Δράσης 2016-2020  (1)</vt:lpstr>
      <vt:lpstr>Βασικές αρχές Σχεδίου Δράσης 2016-2020  (2)</vt:lpstr>
      <vt:lpstr>Εκσυγχρονισμός της δημόσιας διοίκησης με ΤΠΕ, με τη χρήση βασικών ψηφιακών καταλυτικών παραγόντων (1)</vt:lpstr>
      <vt:lpstr>Εκσυγχρονισμός της δημόσιας διοίκησης με ΤΠΕ, με τη χρήση βασικών ψηφιακών καταλυτικών παραγόντων (2)</vt:lpstr>
      <vt:lpstr>Διευκόλυνση της διασυνοριακής κινητικότητας με διαλειτουργικές ψηφιακές δημόσιες υπηρεσίες (1)</vt:lpstr>
      <vt:lpstr>Διευκόλυνση της διασυνοριακής κινητικότητας με διαλειτουργικές ψηφιακές δημόσιες υπηρεσίες (2)</vt:lpstr>
      <vt:lpstr>Διευκόλυνση της διασυνοριακής κινητικότητας με διαλειτουργικές ψηφιακές δημόσιες υπηρεσίες (3)</vt:lpstr>
      <vt:lpstr>Διευκόλυνση της ψηφιακής αλληλεπίδρασης μεταξύ των διοικήσεων και των πολιτών/επιχειρήσεων για την παροχή δημόσιων υπηρεσιών υψηλής ποιότητας </vt:lpstr>
      <vt:lpstr>Καταστήματα μιας Στάσης</vt:lpstr>
      <vt:lpstr>Απαιτήσεις Καταστημάτων μιας Στάσης</vt:lpstr>
      <vt:lpstr>Τυπικό Παράδειγμα διαλειτουργικής υπηρεσίας – αρχιτεκτονική (1)</vt:lpstr>
      <vt:lpstr>Τυπικό Παράδειγμα διαλειτουργικής υπηρεσίας – αρχιτεκτονική (2)</vt:lpstr>
      <vt:lpstr>Τυπικό Παράδειγμα διαλειτουργικής υπηρεσίας – αρχιτεκτονική (3)</vt:lpstr>
      <vt:lpstr>Διασυνοριακό σενάριο αρχιτεκτονικής Once Only</vt:lpstr>
      <vt:lpstr>Σενάριο : Simple pull (Μόνον Άπαξ)</vt:lpstr>
      <vt:lpstr>Σενάριο : Notify and push (Μόνον Άπαξ)</vt:lpstr>
      <vt:lpstr>Παρουσίαση του PowerPoint</vt:lpstr>
      <vt:lpstr>Χρηματοδότηση</vt:lpstr>
      <vt:lpstr>Παρουσίαση του PowerPoint</vt:lpstr>
      <vt:lpstr>Σημείωμα Ιστορικού Εκδόσεων Έργου</vt:lpstr>
      <vt:lpstr>Σημείωμα Αδειοδότησης</vt:lpstr>
      <vt:lpstr>Διατήρηση Σημειωμάτων</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Questionnaire structure</dc:title>
  <dc:creator>ΘΟΔΩΡΗΣ ΠΑΠΑΔΟΠΟΥΛΟΣ</dc:creator>
  <cp:lastModifiedBy>Μέρκος</cp:lastModifiedBy>
  <cp:revision>327</cp:revision>
  <dcterms:created xsi:type="dcterms:W3CDTF">2017-09-26T09:48:13Z</dcterms:created>
  <dcterms:modified xsi:type="dcterms:W3CDTF">2018-06-11T16:49:59Z</dcterms:modified>
</cp:coreProperties>
</file>